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B02C-DB77-4510-BFEB-F155F334223E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1BED-E5DF-4B9B-954B-F8132FFF9C2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705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B02C-DB77-4510-BFEB-F155F334223E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1BED-E5DF-4B9B-954B-F8132FFF9C2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81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B02C-DB77-4510-BFEB-F155F334223E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1BED-E5DF-4B9B-954B-F8132FFF9C2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9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B02C-DB77-4510-BFEB-F155F334223E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1BED-E5DF-4B9B-954B-F8132FFF9C2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22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B02C-DB77-4510-BFEB-F155F334223E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1BED-E5DF-4B9B-954B-F8132FFF9C2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37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B02C-DB77-4510-BFEB-F155F334223E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1BED-E5DF-4B9B-954B-F8132FFF9C2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97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B02C-DB77-4510-BFEB-F155F334223E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1BED-E5DF-4B9B-954B-F8132FFF9C2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54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B02C-DB77-4510-BFEB-F155F334223E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1BED-E5DF-4B9B-954B-F8132FFF9C2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918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B02C-DB77-4510-BFEB-F155F334223E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1BED-E5DF-4B9B-954B-F8132FFF9C2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292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B02C-DB77-4510-BFEB-F155F334223E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1BED-E5DF-4B9B-954B-F8132FFF9C2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673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B02C-DB77-4510-BFEB-F155F334223E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1BED-E5DF-4B9B-954B-F8132FFF9C2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1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8B02C-DB77-4510-BFEB-F155F334223E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1BED-E5DF-4B9B-954B-F8132FFF9C2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20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para brian carrier autopsy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86" r="2" b="2"/>
          <a:stretch/>
        </p:blipFill>
        <p:spPr bwMode="auto">
          <a:xfrm>
            <a:off x="4818888" y="11"/>
            <a:ext cx="7373112" cy="685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Freeform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1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2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04672" y="2600324"/>
            <a:ext cx="5058370" cy="3320973"/>
          </a:xfrm>
        </p:spPr>
        <p:txBody>
          <a:bodyPr anchor="t">
            <a:normAutofit/>
          </a:bodyPr>
          <a:lstStyle/>
          <a:p>
            <a:pPr algn="l"/>
            <a:r>
              <a:rPr lang="en-US" sz="5400" dirty="0"/>
              <a:t>Autopsy 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04672" y="1300450"/>
            <a:ext cx="4167376" cy="1155525"/>
          </a:xfrm>
        </p:spPr>
        <p:txBody>
          <a:bodyPr anchor="b">
            <a:normAutofit/>
          </a:bodyPr>
          <a:lstStyle/>
          <a:p>
            <a:pPr algn="l"/>
            <a:r>
              <a:rPr lang="en-US" sz="2000" dirty="0"/>
              <a:t>Carlos Rogger Lazaro Barcena</a:t>
            </a:r>
          </a:p>
        </p:txBody>
      </p:sp>
    </p:spTree>
    <p:extLst>
      <p:ext uri="{BB962C8B-B14F-4D97-AF65-F5344CB8AC3E}">
        <p14:creationId xmlns:p14="http://schemas.microsoft.com/office/powerpoint/2010/main" val="20507189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Freeform: Shape 7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76801" y="1690688"/>
            <a:ext cx="7316944" cy="5167312"/>
          </a:xfrm>
          <a:custGeom>
            <a:avLst/>
            <a:gdLst>
              <a:gd name="connsiteX0" fmla="*/ 0 w 7316944"/>
              <a:gd name="connsiteY0" fmla="*/ 0 h 5167312"/>
              <a:gd name="connsiteX1" fmla="*/ 7316944 w 7316944"/>
              <a:gd name="connsiteY1" fmla="*/ 0 h 5167312"/>
              <a:gd name="connsiteX2" fmla="*/ 7316944 w 7316944"/>
              <a:gd name="connsiteY2" fmla="*/ 5167312 h 5167312"/>
              <a:gd name="connsiteX3" fmla="*/ 472697 w 7316944"/>
              <a:gd name="connsiteY3" fmla="*/ 5167312 h 5167312"/>
              <a:gd name="connsiteX4" fmla="*/ 2866576 w 7316944"/>
              <a:gd name="connsiteY4" fmla="*/ 952 h 5167312"/>
              <a:gd name="connsiteX5" fmla="*/ 0 w 7316944"/>
              <a:gd name="connsiteY5" fmla="*/ 952 h 516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16944" h="5167312">
                <a:moveTo>
                  <a:pt x="0" y="0"/>
                </a:moveTo>
                <a:lnTo>
                  <a:pt x="7316944" y="0"/>
                </a:lnTo>
                <a:lnTo>
                  <a:pt x="7316944" y="5167312"/>
                </a:lnTo>
                <a:lnTo>
                  <a:pt x="472697" y="5167312"/>
                </a:lnTo>
                <a:lnTo>
                  <a:pt x="2866576" y="952"/>
                </a:lnTo>
                <a:lnTo>
                  <a:pt x="0" y="95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 3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746" y="1691164"/>
            <a:ext cx="7571262" cy="5166360"/>
          </a:xfrm>
          <a:custGeom>
            <a:avLst/>
            <a:gdLst>
              <a:gd name="connsiteX0" fmla="*/ 0 w 7571262"/>
              <a:gd name="connsiteY0" fmla="*/ 5166360 h 5166360"/>
              <a:gd name="connsiteX1" fmla="*/ 7571262 w 7571262"/>
              <a:gd name="connsiteY1" fmla="*/ 5166360 h 5166360"/>
              <a:gd name="connsiteX2" fmla="*/ 5177382 w 7571262"/>
              <a:gd name="connsiteY2" fmla="*/ 0 h 5166360"/>
              <a:gd name="connsiteX3" fmla="*/ 5171159 w 7571262"/>
              <a:gd name="connsiteY3" fmla="*/ 0 h 5166360"/>
              <a:gd name="connsiteX4" fmla="*/ 3981368 w 7571262"/>
              <a:gd name="connsiteY4" fmla="*/ 0 h 5166360"/>
              <a:gd name="connsiteX5" fmla="*/ 2331323 w 7571262"/>
              <a:gd name="connsiteY5" fmla="*/ 0 h 5166360"/>
              <a:gd name="connsiteX6" fmla="*/ 0 w 7571262"/>
              <a:gd name="connsiteY6" fmla="*/ 0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71262" h="5166360">
                <a:moveTo>
                  <a:pt x="0" y="5166360"/>
                </a:moveTo>
                <a:lnTo>
                  <a:pt x="7571262" y="5166360"/>
                </a:lnTo>
                <a:lnTo>
                  <a:pt x="5177382" y="0"/>
                </a:lnTo>
                <a:lnTo>
                  <a:pt x="5171159" y="0"/>
                </a:lnTo>
                <a:lnTo>
                  <a:pt x="3981368" y="0"/>
                </a:lnTo>
                <a:lnTo>
                  <a:pt x="233132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 descr="Resultado de imagen para autopsy softwa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835118" y="1828800"/>
            <a:ext cx="2098350" cy="2112433"/>
          </a:xfrm>
          <a:custGeom>
            <a:avLst/>
            <a:gdLst>
              <a:gd name="connsiteX0" fmla="*/ 0 w 4636009"/>
              <a:gd name="connsiteY0" fmla="*/ 0 h 5032375"/>
              <a:gd name="connsiteX1" fmla="*/ 4636009 w 4636009"/>
              <a:gd name="connsiteY1" fmla="*/ 0 h 5032375"/>
              <a:gd name="connsiteX2" fmla="*/ 4636009 w 4636009"/>
              <a:gd name="connsiteY2" fmla="*/ 5032375 h 5032375"/>
              <a:gd name="connsiteX3" fmla="*/ 0 w 4636009"/>
              <a:gd name="connsiteY3" fmla="*/ 5032375 h 503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09" h="5032375">
                <a:moveTo>
                  <a:pt x="0" y="0"/>
                </a:moveTo>
                <a:lnTo>
                  <a:pt x="4636009" y="0"/>
                </a:lnTo>
                <a:lnTo>
                  <a:pt x="4636009" y="5032375"/>
                </a:lnTo>
                <a:lnTo>
                  <a:pt x="0" y="503237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brian carrier autops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08801" y="4102100"/>
            <a:ext cx="2112433" cy="2112433"/>
          </a:xfrm>
          <a:custGeom>
            <a:avLst/>
            <a:gdLst>
              <a:gd name="connsiteX0" fmla="*/ 0 w 4636009"/>
              <a:gd name="connsiteY0" fmla="*/ 0 h 5032375"/>
              <a:gd name="connsiteX1" fmla="*/ 4636009 w 4636009"/>
              <a:gd name="connsiteY1" fmla="*/ 0 h 5032375"/>
              <a:gd name="connsiteX2" fmla="*/ 4636009 w 4636009"/>
              <a:gd name="connsiteY2" fmla="*/ 5032375 h 5032375"/>
              <a:gd name="connsiteX3" fmla="*/ 0 w 4636009"/>
              <a:gd name="connsiteY3" fmla="*/ 5032375 h 503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09" h="5032375">
                <a:moveTo>
                  <a:pt x="0" y="0"/>
                </a:moveTo>
                <a:lnTo>
                  <a:pt x="4636009" y="0"/>
                </a:lnTo>
                <a:lnTo>
                  <a:pt x="4636009" y="5032375"/>
                </a:lnTo>
                <a:lnTo>
                  <a:pt x="0" y="503237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95022" y="1828800"/>
            <a:ext cx="5097779" cy="4065986"/>
          </a:xfrm>
        </p:spPr>
        <p:txBody>
          <a:bodyPr anchor="t">
            <a:normAutofit/>
          </a:bodyPr>
          <a:lstStyle/>
          <a:p>
            <a:r>
              <a:rPr lang="es-MX" sz="2000" dirty="0">
                <a:solidFill>
                  <a:schemeClr val="bg1"/>
                </a:solidFill>
              </a:rPr>
              <a:t>Fecha de liberación</a:t>
            </a:r>
          </a:p>
          <a:p>
            <a:pPr marL="0" indent="0">
              <a:buNone/>
            </a:pPr>
            <a:endParaRPr lang="es-MX" sz="2000" dirty="0">
              <a:solidFill>
                <a:schemeClr val="bg1"/>
              </a:solidFill>
            </a:endParaRPr>
          </a:p>
          <a:p>
            <a:pPr lvl="1"/>
            <a:r>
              <a:rPr lang="es-MX" sz="2000" dirty="0">
                <a:solidFill>
                  <a:schemeClr val="bg1"/>
                </a:solidFill>
              </a:rPr>
              <a:t>1 de Enero del 2001 </a:t>
            </a:r>
          </a:p>
          <a:p>
            <a:endParaRPr lang="es-MX" sz="2000" dirty="0">
              <a:solidFill>
                <a:schemeClr val="bg1"/>
              </a:solidFill>
            </a:endParaRPr>
          </a:p>
          <a:p>
            <a:pPr lvl="2"/>
            <a:r>
              <a:rPr lang="es-MX" dirty="0">
                <a:solidFill>
                  <a:schemeClr val="bg1"/>
                </a:solidFill>
              </a:rPr>
              <a:t>sale la primera versión de </a:t>
            </a:r>
            <a:r>
              <a:rPr lang="es-MX" dirty="0" err="1">
                <a:solidFill>
                  <a:schemeClr val="bg1"/>
                </a:solidFill>
              </a:rPr>
              <a:t>Autopsy</a:t>
            </a:r>
            <a:r>
              <a:rPr lang="es-MX" dirty="0">
                <a:solidFill>
                  <a:schemeClr val="bg1"/>
                </a:solidFill>
              </a:rPr>
              <a:t> como respuesta a una herramienta de </a:t>
            </a:r>
            <a:r>
              <a:rPr lang="es-MX" dirty="0" err="1">
                <a:solidFill>
                  <a:schemeClr val="bg1"/>
                </a:solidFill>
              </a:rPr>
              <a:t>add-on</a:t>
            </a:r>
            <a:r>
              <a:rPr lang="es-MX" dirty="0">
                <a:solidFill>
                  <a:schemeClr val="bg1"/>
                </a:solidFill>
              </a:rPr>
              <a:t> al Sistema de TCT.</a:t>
            </a:r>
          </a:p>
          <a:p>
            <a:pPr lvl="2"/>
            <a:r>
              <a:rPr lang="es-MX" dirty="0">
                <a:solidFill>
                  <a:schemeClr val="bg1"/>
                </a:solidFill>
              </a:rPr>
              <a:t>Herramienta open </a:t>
            </a:r>
            <a:r>
              <a:rPr lang="es-MX" dirty="0" err="1">
                <a:solidFill>
                  <a:schemeClr val="bg1"/>
                </a:solidFill>
              </a:rPr>
              <a:t>source</a:t>
            </a:r>
            <a:r>
              <a:rPr lang="es-MX" dirty="0">
                <a:solidFill>
                  <a:schemeClr val="bg1"/>
                </a:solidFill>
              </a:rPr>
              <a:t>, free.</a:t>
            </a:r>
          </a:p>
          <a:p>
            <a:r>
              <a:rPr lang="es-MX" sz="2000" dirty="0">
                <a:solidFill>
                  <a:schemeClr val="bg1"/>
                </a:solidFill>
              </a:rPr>
              <a:t>Creador</a:t>
            </a:r>
          </a:p>
          <a:p>
            <a:pPr lvl="1"/>
            <a:r>
              <a:rPr lang="es-MX" sz="2000" dirty="0">
                <a:solidFill>
                  <a:schemeClr val="bg1"/>
                </a:solidFill>
              </a:rPr>
              <a:t>Brian </a:t>
            </a:r>
            <a:r>
              <a:rPr lang="es-MX" sz="2000" dirty="0" err="1">
                <a:solidFill>
                  <a:schemeClr val="bg1"/>
                </a:solidFill>
              </a:rPr>
              <a:t>Carrier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612100" y="340701"/>
            <a:ext cx="5058370" cy="332097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/>
              <a:t>Autopsy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38727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9781" y="2745736"/>
            <a:ext cx="3698803" cy="1366528"/>
          </a:xfrm>
          <a:solidFill>
            <a:schemeClr val="bg1">
              <a:alpha val="50000"/>
            </a:schemeClr>
          </a:solidFill>
          <a:ln w="25400" cap="sq">
            <a:solidFill>
              <a:schemeClr val="tx1"/>
            </a:solidFill>
            <a:miter lim="800000"/>
          </a:ln>
        </p:spPr>
        <p:txBody>
          <a:bodyPr>
            <a:normAutofit/>
          </a:bodyPr>
          <a:lstStyle/>
          <a:p>
            <a:pPr algn="ctr"/>
            <a:r>
              <a:rPr lang="es-MX" sz="3200"/>
              <a:t>Versiones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49182" y="802638"/>
            <a:ext cx="5408696" cy="525272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2400">
              <a:solidFill>
                <a:schemeClr val="bg1"/>
              </a:solidFill>
            </a:endParaRPr>
          </a:p>
          <a:p>
            <a:pPr lvl="1"/>
            <a:r>
              <a:rPr lang="en-US">
                <a:solidFill>
                  <a:schemeClr val="bg1"/>
                </a:solidFill>
              </a:rPr>
              <a:t>2004  Autopsy 2 </a:t>
            </a:r>
          </a:p>
          <a:p>
            <a:pPr lvl="2"/>
            <a:r>
              <a:rPr lang="en-US" sz="2400">
                <a:solidFill>
                  <a:schemeClr val="bg1"/>
                </a:solidFill>
              </a:rPr>
              <a:t>Html interface </a:t>
            </a:r>
          </a:p>
          <a:p>
            <a:pPr lvl="1"/>
            <a:r>
              <a:rPr lang="en-US">
                <a:solidFill>
                  <a:schemeClr val="bg1"/>
                </a:solidFill>
              </a:rPr>
              <a:t>2012 Autopsy 3</a:t>
            </a:r>
          </a:p>
          <a:p>
            <a:pPr lvl="2"/>
            <a:r>
              <a:rPr lang="en-US" sz="2400">
                <a:solidFill>
                  <a:schemeClr val="bg1"/>
                </a:solidFill>
              </a:rPr>
              <a:t>Extensible end-to-end digital forensics platform</a:t>
            </a:r>
          </a:p>
          <a:p>
            <a:pPr lvl="1"/>
            <a:r>
              <a:rPr lang="en-US">
                <a:solidFill>
                  <a:schemeClr val="bg1"/>
                </a:solidFill>
              </a:rPr>
              <a:t>2015 Autopsy 4</a:t>
            </a:r>
          </a:p>
          <a:p>
            <a:pPr lvl="2"/>
            <a:r>
              <a:rPr lang="en-US" sz="2400">
                <a:solidFill>
                  <a:schemeClr val="bg1"/>
                </a:solidFill>
              </a:rPr>
              <a:t>Enables to collaborate in same programs </a:t>
            </a:r>
          </a:p>
        </p:txBody>
      </p:sp>
    </p:spTree>
    <p:extLst>
      <p:ext uri="{BB962C8B-B14F-4D97-AF65-F5344CB8AC3E}">
        <p14:creationId xmlns:p14="http://schemas.microsoft.com/office/powerpoint/2010/main" val="47225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76801" y="1690688"/>
            <a:ext cx="7316944" cy="5167312"/>
          </a:xfrm>
          <a:custGeom>
            <a:avLst/>
            <a:gdLst>
              <a:gd name="connsiteX0" fmla="*/ 0 w 7316944"/>
              <a:gd name="connsiteY0" fmla="*/ 0 h 5167312"/>
              <a:gd name="connsiteX1" fmla="*/ 7316944 w 7316944"/>
              <a:gd name="connsiteY1" fmla="*/ 0 h 5167312"/>
              <a:gd name="connsiteX2" fmla="*/ 7316944 w 7316944"/>
              <a:gd name="connsiteY2" fmla="*/ 5167312 h 5167312"/>
              <a:gd name="connsiteX3" fmla="*/ 472697 w 7316944"/>
              <a:gd name="connsiteY3" fmla="*/ 5167312 h 5167312"/>
              <a:gd name="connsiteX4" fmla="*/ 2866576 w 7316944"/>
              <a:gd name="connsiteY4" fmla="*/ 952 h 5167312"/>
              <a:gd name="connsiteX5" fmla="*/ 0 w 7316944"/>
              <a:gd name="connsiteY5" fmla="*/ 952 h 516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16944" h="5167312">
                <a:moveTo>
                  <a:pt x="0" y="0"/>
                </a:moveTo>
                <a:lnTo>
                  <a:pt x="7316944" y="0"/>
                </a:lnTo>
                <a:lnTo>
                  <a:pt x="7316944" y="5167312"/>
                </a:lnTo>
                <a:lnTo>
                  <a:pt x="472697" y="5167312"/>
                </a:lnTo>
                <a:lnTo>
                  <a:pt x="2866576" y="952"/>
                </a:lnTo>
                <a:lnTo>
                  <a:pt x="0" y="95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 3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746" y="1691164"/>
            <a:ext cx="7571262" cy="5166360"/>
          </a:xfrm>
          <a:custGeom>
            <a:avLst/>
            <a:gdLst>
              <a:gd name="connsiteX0" fmla="*/ 0 w 7571262"/>
              <a:gd name="connsiteY0" fmla="*/ 5166360 h 5166360"/>
              <a:gd name="connsiteX1" fmla="*/ 7571262 w 7571262"/>
              <a:gd name="connsiteY1" fmla="*/ 5166360 h 5166360"/>
              <a:gd name="connsiteX2" fmla="*/ 5177382 w 7571262"/>
              <a:gd name="connsiteY2" fmla="*/ 0 h 5166360"/>
              <a:gd name="connsiteX3" fmla="*/ 5171159 w 7571262"/>
              <a:gd name="connsiteY3" fmla="*/ 0 h 5166360"/>
              <a:gd name="connsiteX4" fmla="*/ 3981368 w 7571262"/>
              <a:gd name="connsiteY4" fmla="*/ 0 h 5166360"/>
              <a:gd name="connsiteX5" fmla="*/ 2331323 w 7571262"/>
              <a:gd name="connsiteY5" fmla="*/ 0 h 5166360"/>
              <a:gd name="connsiteX6" fmla="*/ 0 w 7571262"/>
              <a:gd name="connsiteY6" fmla="*/ 0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71262" h="5166360">
                <a:moveTo>
                  <a:pt x="0" y="5166360"/>
                </a:moveTo>
                <a:lnTo>
                  <a:pt x="7571262" y="5166360"/>
                </a:lnTo>
                <a:lnTo>
                  <a:pt x="5177382" y="0"/>
                </a:lnTo>
                <a:lnTo>
                  <a:pt x="5171159" y="0"/>
                </a:lnTo>
                <a:lnTo>
                  <a:pt x="3981368" y="0"/>
                </a:lnTo>
                <a:lnTo>
                  <a:pt x="233132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076" name="Picture 4" descr="Resultado de imagen para windows 1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392028" y="1840177"/>
            <a:ext cx="2816577" cy="2112433"/>
          </a:xfrm>
          <a:custGeom>
            <a:avLst/>
            <a:gdLst>
              <a:gd name="connsiteX0" fmla="*/ 0 w 4636009"/>
              <a:gd name="connsiteY0" fmla="*/ 0 h 5032375"/>
              <a:gd name="connsiteX1" fmla="*/ 4636009 w 4636009"/>
              <a:gd name="connsiteY1" fmla="*/ 0 h 5032375"/>
              <a:gd name="connsiteX2" fmla="*/ 4636009 w 4636009"/>
              <a:gd name="connsiteY2" fmla="*/ 5032375 h 5032375"/>
              <a:gd name="connsiteX3" fmla="*/ 0 w 4636009"/>
              <a:gd name="connsiteY3" fmla="*/ 5032375 h 503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09" h="5032375">
                <a:moveTo>
                  <a:pt x="0" y="0"/>
                </a:moveTo>
                <a:lnTo>
                  <a:pt x="4636009" y="0"/>
                </a:lnTo>
                <a:lnTo>
                  <a:pt x="4636009" y="5032375"/>
                </a:lnTo>
                <a:lnTo>
                  <a:pt x="0" y="503237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Resultado de imagen para sierra os x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685551" y="4102100"/>
            <a:ext cx="2112433" cy="211243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esultado de imagen para linux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30309" y="4102100"/>
            <a:ext cx="1790287" cy="211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MX" dirty="0"/>
              <a:t>Sistemas Operativos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31723" y="4274344"/>
            <a:ext cx="1922566" cy="1494692"/>
          </a:xfrm>
        </p:spPr>
        <p:txBody>
          <a:bodyPr anchor="t">
            <a:norm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Windows 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OS X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Linux </a:t>
            </a: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890372" y="2652282"/>
            <a:ext cx="4405267" cy="72793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000" dirty="0">
                <a:solidFill>
                  <a:schemeClr val="bg1"/>
                </a:solidFill>
              </a:rPr>
              <a:t>Funciona a través de una GUI pero en su procesamiento utiliza línea de comandos</a:t>
            </a:r>
          </a:p>
        </p:txBody>
      </p:sp>
    </p:spTree>
    <p:extLst>
      <p:ext uri="{BB962C8B-B14F-4D97-AF65-F5344CB8AC3E}">
        <p14:creationId xmlns:p14="http://schemas.microsoft.com/office/powerpoint/2010/main" val="3856304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https://www.techtalk.gfi.com/wp-content/uploads/2013/09/03-Volatility.jpg?_ga=1.256607881.306328043.148892819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6" r="19436"/>
          <a:stretch/>
        </p:blipFill>
        <p:spPr bwMode="auto">
          <a:xfrm>
            <a:off x="5926240" y="10"/>
            <a:ext cx="6265758" cy="2285990"/>
          </a:xfrm>
          <a:custGeom>
            <a:avLst/>
            <a:gdLst>
              <a:gd name="connsiteX0" fmla="*/ 0 w 6265758"/>
              <a:gd name="connsiteY0" fmla="*/ 0 h 2286000"/>
              <a:gd name="connsiteX1" fmla="*/ 6265758 w 6265758"/>
              <a:gd name="connsiteY1" fmla="*/ 0 h 2286000"/>
              <a:gd name="connsiteX2" fmla="*/ 6265758 w 6265758"/>
              <a:gd name="connsiteY2" fmla="*/ 2286000 h 2286000"/>
              <a:gd name="connsiteX3" fmla="*/ 1062168 w 6265758"/>
              <a:gd name="connsiteY3" fmla="*/ 2286000 h 2286000"/>
              <a:gd name="connsiteX4" fmla="*/ 790683 w 6265758"/>
              <a:gd name="connsiteY4" fmla="*/ 1700078 h 2286000"/>
              <a:gd name="connsiteX5" fmla="*/ 787725 w 6265758"/>
              <a:gd name="connsiteY5" fmla="*/ 1700078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65758" h="2286000">
                <a:moveTo>
                  <a:pt x="0" y="0"/>
                </a:moveTo>
                <a:lnTo>
                  <a:pt x="6265758" y="0"/>
                </a:lnTo>
                <a:lnTo>
                  <a:pt x="6265758" y="2286000"/>
                </a:lnTo>
                <a:lnTo>
                  <a:pt x="1062168" y="2286000"/>
                </a:lnTo>
                <a:lnTo>
                  <a:pt x="790683" y="1700078"/>
                </a:lnTo>
                <a:lnTo>
                  <a:pt x="787725" y="170007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www.techtalk.gfi.com/wp-content/uploads/2013/09/02-ProDiscover-Basic.jpg?_ga=1.59327663.306328043.148892819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0" b="5181"/>
          <a:stretch/>
        </p:blipFill>
        <p:spPr bwMode="auto">
          <a:xfrm>
            <a:off x="6988408" y="2286000"/>
            <a:ext cx="5203590" cy="2286000"/>
          </a:xfrm>
          <a:custGeom>
            <a:avLst/>
            <a:gdLst>
              <a:gd name="connsiteX0" fmla="*/ 0 w 5203590"/>
              <a:gd name="connsiteY0" fmla="*/ 0 h 2286000"/>
              <a:gd name="connsiteX1" fmla="*/ 5203590 w 5203590"/>
              <a:gd name="connsiteY1" fmla="*/ 0 h 2286000"/>
              <a:gd name="connsiteX2" fmla="*/ 5203590 w 5203590"/>
              <a:gd name="connsiteY2" fmla="*/ 2286000 h 2286000"/>
              <a:gd name="connsiteX3" fmla="*/ 1059212 w 5203590"/>
              <a:gd name="connsiteY3" fmla="*/ 2286000 h 2286000"/>
              <a:gd name="connsiteX4" fmla="*/ 925708 w 5203590"/>
              <a:gd name="connsiteY4" fmla="*/ 1997870 h 2286000"/>
              <a:gd name="connsiteX5" fmla="*/ 925707 w 5203590"/>
              <a:gd name="connsiteY5" fmla="*/ 199787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3590" h="2286000">
                <a:moveTo>
                  <a:pt x="0" y="0"/>
                </a:moveTo>
                <a:lnTo>
                  <a:pt x="5203590" y="0"/>
                </a:lnTo>
                <a:lnTo>
                  <a:pt x="5203590" y="2286000"/>
                </a:lnTo>
                <a:lnTo>
                  <a:pt x="1059212" y="2286000"/>
                </a:lnTo>
                <a:lnTo>
                  <a:pt x="925708" y="1997870"/>
                </a:lnTo>
                <a:lnTo>
                  <a:pt x="925707" y="199787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www.techtalk.gfi.com/wp-content/uploads/2013/09/02-ProDiscover-Basic.jpg?_ga=1.59327663.306328043.148892819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4"/>
          <a:stretch/>
        </p:blipFill>
        <p:spPr bwMode="auto">
          <a:xfrm>
            <a:off x="8047618" y="4572000"/>
            <a:ext cx="4144382" cy="2286000"/>
          </a:xfrm>
          <a:custGeom>
            <a:avLst/>
            <a:gdLst>
              <a:gd name="connsiteX0" fmla="*/ 0 w 4144382"/>
              <a:gd name="connsiteY0" fmla="*/ 0 h 2286000"/>
              <a:gd name="connsiteX1" fmla="*/ 4144382 w 4144382"/>
              <a:gd name="connsiteY1" fmla="*/ 0 h 2286000"/>
              <a:gd name="connsiteX2" fmla="*/ 4144382 w 4144382"/>
              <a:gd name="connsiteY2" fmla="*/ 2286000 h 2286000"/>
              <a:gd name="connsiteX3" fmla="*/ 1054581 w 4144382"/>
              <a:gd name="connsiteY3" fmla="*/ 2286000 h 2286000"/>
              <a:gd name="connsiteX4" fmla="*/ 1054581 w 4144382"/>
              <a:gd name="connsiteY4" fmla="*/ 2285999 h 2286000"/>
              <a:gd name="connsiteX5" fmla="*/ 1059211 w 4144382"/>
              <a:gd name="connsiteY5" fmla="*/ 2285999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44382" h="2286000">
                <a:moveTo>
                  <a:pt x="0" y="0"/>
                </a:moveTo>
                <a:lnTo>
                  <a:pt x="4144382" y="0"/>
                </a:lnTo>
                <a:lnTo>
                  <a:pt x="4144382" y="2286000"/>
                </a:lnTo>
                <a:lnTo>
                  <a:pt x="1054581" y="2286000"/>
                </a:lnTo>
                <a:lnTo>
                  <a:pt x="1054581" y="2285999"/>
                </a:lnTo>
                <a:lnTo>
                  <a:pt x="1059211" y="228599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Freeform 1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590203" cy="6858000"/>
          </a:xfrm>
          <a:custGeom>
            <a:avLst/>
            <a:gdLst>
              <a:gd name="connsiteX0" fmla="*/ 0 w 9590203"/>
              <a:gd name="connsiteY0" fmla="*/ 0 h 6858000"/>
              <a:gd name="connsiteX1" fmla="*/ 6414049 w 9590203"/>
              <a:gd name="connsiteY1" fmla="*/ 0 h 6858000"/>
              <a:gd name="connsiteX2" fmla="*/ 9590203 w 9590203"/>
              <a:gd name="connsiteY2" fmla="*/ 6858000 h 6858000"/>
              <a:gd name="connsiteX3" fmla="*/ 0 w 959020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90203" h="6858000">
                <a:moveTo>
                  <a:pt x="0" y="0"/>
                </a:moveTo>
                <a:lnTo>
                  <a:pt x="6414049" y="0"/>
                </a:lnTo>
                <a:lnTo>
                  <a:pt x="959020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91125" cy="1325563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Alternativas</a:t>
            </a:r>
            <a:r>
              <a:rPr lang="en-US" dirty="0">
                <a:solidFill>
                  <a:schemeClr val="bg1"/>
                </a:solidFill>
              </a:rPr>
              <a:t> de Software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4585" y="2576446"/>
            <a:ext cx="2634762" cy="1697897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Sans Sift</a:t>
            </a:r>
          </a:p>
          <a:p>
            <a:pPr algn="ctr"/>
            <a:r>
              <a:rPr lang="en-US" sz="2000" dirty="0" err="1">
                <a:solidFill>
                  <a:schemeClr val="bg1"/>
                </a:solidFill>
              </a:rPr>
              <a:t>ProDiscover</a:t>
            </a:r>
            <a:r>
              <a:rPr lang="en-US" sz="2000" dirty="0">
                <a:solidFill>
                  <a:schemeClr val="bg1"/>
                </a:solidFill>
              </a:rPr>
              <a:t> Basic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Volatility</a:t>
            </a:r>
          </a:p>
          <a:p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460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autopsy softwa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09"/>
          <a:stretch/>
        </p:blipFill>
        <p:spPr bwMode="auto">
          <a:xfrm>
            <a:off x="20" y="10"/>
            <a:ext cx="463971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Rectangle 6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4639733" y="0"/>
            <a:ext cx="7552267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69940" y="365124"/>
            <a:ext cx="6172200" cy="1828800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Que es?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69940" y="2322576"/>
            <a:ext cx="6172200" cy="385876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>
                <a:solidFill>
                  <a:schemeClr val="bg1"/>
                </a:solidFill>
              </a:rPr>
              <a:t>Autopsy tiene la ventaja de que es un software muy intuitivo asi como con varias guias paso a paso </a:t>
            </a:r>
          </a:p>
          <a:p>
            <a:pPr>
              <a:lnSpc>
                <a:spcPct val="80000"/>
              </a:lnSpc>
            </a:pPr>
            <a:endParaRPr lang="en-US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bg1"/>
                </a:solidFill>
              </a:rPr>
              <a:t>El software es de costo libre y tiene implementacion en muchas areas del Mercado tanto militares como de empresas.</a:t>
            </a:r>
          </a:p>
          <a:p>
            <a:pPr>
              <a:lnSpc>
                <a:spcPct val="80000"/>
              </a:lnSpc>
            </a:pPr>
            <a:endParaRPr lang="en-US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bg1"/>
                </a:solidFill>
              </a:rPr>
              <a:t>La herramienta se caracteriza por tener una interfaz grafica en principios y enfocada a vistas html </a:t>
            </a:r>
          </a:p>
          <a:p>
            <a:pPr>
              <a:lnSpc>
                <a:spcPct val="80000"/>
              </a:lnSpc>
            </a:pPr>
            <a:endParaRPr lang="en-US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110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en-US" err="1"/>
              <a:t>Funciones</a:t>
            </a:r>
            <a:r>
              <a:rPr lang="en-US" dirty="0"/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1" y="2022601"/>
            <a:ext cx="10515598" cy="4154361"/>
          </a:xfrm>
        </p:spPr>
        <p:txBody>
          <a:bodyPr>
            <a:normAutofit/>
          </a:bodyPr>
          <a:lstStyle/>
          <a:p>
            <a:r>
              <a:rPr lang="en-US" sz="2000"/>
              <a:t>Autopsy fue diseñado para realizer multiples actividades relacionadas con el area forense de la seguridad informatica.</a:t>
            </a:r>
          </a:p>
          <a:p>
            <a:endParaRPr lang="en-US" sz="2000"/>
          </a:p>
          <a:p>
            <a:pPr lvl="2"/>
            <a:r>
              <a:rPr lang="en-US" dirty="0"/>
              <a:t>Timeline Analysis</a:t>
            </a:r>
          </a:p>
          <a:p>
            <a:pPr lvl="2"/>
            <a:r>
              <a:rPr lang="en-US" dirty="0"/>
              <a:t>Hash Filtering </a:t>
            </a:r>
          </a:p>
          <a:p>
            <a:pPr lvl="2"/>
            <a:r>
              <a:rPr lang="en-US" dirty="0"/>
              <a:t>Keyword Search</a:t>
            </a:r>
          </a:p>
          <a:p>
            <a:pPr lvl="2"/>
            <a:r>
              <a:rPr lang="en-US" dirty="0"/>
              <a:t>Web artifacts</a:t>
            </a:r>
          </a:p>
          <a:p>
            <a:pPr lvl="2"/>
            <a:r>
              <a:rPr lang="en-US" dirty="0"/>
              <a:t>Data Carving </a:t>
            </a:r>
          </a:p>
          <a:p>
            <a:pPr lvl="2"/>
            <a:r>
              <a:rPr lang="en-US" dirty="0"/>
              <a:t>Multimedia </a:t>
            </a:r>
          </a:p>
          <a:p>
            <a:pPr lvl="2"/>
            <a:r>
              <a:rPr lang="en-US" dirty="0"/>
              <a:t>Indicators of compromise</a:t>
            </a:r>
          </a:p>
          <a:p>
            <a:pPr lvl="2"/>
            <a:endParaRPr lang="en-US" dirty="0"/>
          </a:p>
          <a:p>
            <a:pPr marL="0" indent="0">
              <a:buNone/>
            </a:pPr>
            <a:r>
              <a:rPr lang="en-US" sz="2000"/>
              <a:t>Estas son algunas de las herramientas que contiene autopsy </a:t>
            </a:r>
          </a:p>
        </p:txBody>
      </p:sp>
    </p:spTree>
    <p:extLst>
      <p:ext uri="{BB962C8B-B14F-4D97-AF65-F5344CB8AC3E}">
        <p14:creationId xmlns:p14="http://schemas.microsoft.com/office/powerpoint/2010/main" val="8317682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191</Words>
  <Application>Microsoft Office PowerPoint</Application>
  <PresentationFormat>Panorámica</PresentationFormat>
  <Paragraphs>46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de Office</vt:lpstr>
      <vt:lpstr>Autopsy </vt:lpstr>
      <vt:lpstr>Presentación de PowerPoint</vt:lpstr>
      <vt:lpstr>Versiones</vt:lpstr>
      <vt:lpstr>Sistemas Operativos</vt:lpstr>
      <vt:lpstr>Alternativas de Software </vt:lpstr>
      <vt:lpstr>Que es?</vt:lpstr>
      <vt:lpstr>Funciones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Autopsy</dc:title>
  <dc:creator>Rogger Lázaro Barcena</dc:creator>
  <cp:lastModifiedBy>Rogger Lázaro Barcena</cp:lastModifiedBy>
  <cp:revision>11</cp:revision>
  <dcterms:created xsi:type="dcterms:W3CDTF">2017-03-07T22:24:45Z</dcterms:created>
  <dcterms:modified xsi:type="dcterms:W3CDTF">2017-03-10T03:30:35Z</dcterms:modified>
</cp:coreProperties>
</file>