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2" r:id="rId6"/>
    <p:sldId id="261" r:id="rId7"/>
    <p:sldId id="260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64" d="100"/>
          <a:sy n="64" d="100"/>
        </p:scale>
        <p:origin x="66" y="66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0C4CD8-479C-4F95-8CBB-754A9307F015}" type="datetimeFigureOut">
              <a:rPr lang="en-US"/>
              <a:t>4/28/2017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62F43D-CE9C-4E88-B147-6118EAEE6DD2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36245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62F43D-CE9C-4E88-B147-6118EAEE6DD2}" type="slidenum">
              <a:rPr lang="en-US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61181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62F43D-CE9C-4E88-B147-6118EAEE6DD2}" type="slidenum">
              <a:rPr lang="en-US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40849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62F43D-CE9C-4E88-B147-6118EAEE6DD2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943193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62F43D-CE9C-4E88-B147-6118EAEE6DD2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606974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62F43D-CE9C-4E88-B147-6118EAEE6DD2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4022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BE3C1-DBE1-495D-B57B-2849774B866A}" type="datetimeFigureOut">
              <a:rPr lang="en-US" dirty="0"/>
              <a:t>4/28/2017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C117F-5CCF-4837-BE5F-2B92066CAFAF}" type="datetimeFigureOut">
              <a:rPr lang="en-US" dirty="0"/>
              <a:t>4/28/2017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B90BD-B6CE-46B7-997F-7313B992CCDC}" type="datetimeFigureOut">
              <a:rPr lang="en-US" dirty="0"/>
              <a:t>4/28/2017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push dir="u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9D11F-B188-461D-B23F-39381795C052}" type="datetimeFigureOut">
              <a:rPr lang="en-US" dirty="0"/>
              <a:t>4/28/2017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  <p:transition spd="slow">
    <p:push dir="u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6D8D9-55A2-4063-B0F3-121F44549695}" type="datetimeFigureOut">
              <a:rPr lang="en-US" dirty="0"/>
              <a:t>4/28/2017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push dir="u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24536-994D-4021-A283-9F449C0DB509}" type="datetimeFigureOut">
              <a:rPr lang="en-US" dirty="0"/>
              <a:t>4/28/2017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push dir="u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BBB78-C96F-47B7-AB17-D852CA960AC9}" type="datetimeFigureOut">
              <a:rPr lang="en-US" dirty="0"/>
              <a:t>4/28/2017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push dir="u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3F48C-C7C6-4055-9F49-3777875E72AE}" type="datetimeFigureOut">
              <a:rPr lang="en-US" dirty="0"/>
              <a:t>4/28/2017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push dir="u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ltGray"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6178E61D-D431-422C-9764-11DAFE33AB63}" type="datetimeFigureOut">
              <a:rPr lang="en-US" dirty="0"/>
              <a:t>4/28/2017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E42F4-6EEF-4EF7-8ED4-2208F0F89A08}" type="datetimeFigureOut">
              <a:rPr lang="en-US" dirty="0"/>
              <a:t>4/28/2017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78ACC-22D6-47C1-A373-4FD133E34F3C}" type="datetimeFigureOut">
              <a:rPr lang="en-US" dirty="0"/>
              <a:t>4/28/2017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A6C69-6797-4E8A-BF37-F2C3751466E9}" type="datetimeFigureOut">
              <a:rPr lang="en-US" dirty="0"/>
              <a:t>4/28/2017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014A1-A632-4878-A0D3-F52BA7563730}" type="datetimeFigureOut">
              <a:rPr lang="en-US" dirty="0"/>
              <a:t>4/28/2017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9F462-093F-4566-844B-4C71F2739DA5}" type="datetimeFigureOut">
              <a:rPr lang="en-US" dirty="0"/>
              <a:t>4/28/2017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4A7AC-904D-4781-85BA-7D10C17ED021}" type="datetimeFigureOut">
              <a:rPr lang="en-US" dirty="0"/>
              <a:t>4/28/2017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1444B-B92B-4E27-8C94-BB93EAF5CB18}" type="datetimeFigureOut">
              <a:rPr lang="en-US" dirty="0"/>
              <a:t>4/28/2017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EFA5E-FA76-400D-B3DC-F0BA90E6D107}" type="datetimeFigureOut">
              <a:rPr lang="en-US" dirty="0"/>
              <a:t>4/28/2017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6E9DEC-419B-4CC5-A080-3B06BD5A8291}" type="datetimeFigureOut">
              <a:rPr lang="en-US" dirty="0"/>
              <a:t>4/28/2017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ransition spd="slow">
    <p:push dir="u"/>
  </p:transition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mp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  <p:extLst>
              <p:ext uri="{D42A27DB-BD31-4B8C-83A1-F6EECF244321}">
                <p14:modId xmlns:p14="http://schemas.microsoft.com/office/powerpoint/2010/main" val="4202050902"/>
              </p:ext>
            </p:extLst>
          </p:nvPr>
        </p:nvSpPr>
        <p:spPr/>
        <p:txBody>
          <a:bodyPr/>
          <a:lstStyle/>
          <a:p>
            <a:r>
              <a:rPr lang="en-US" dirty="0"/>
              <a:t>Cryptcat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  <p:extLst>
              <p:ext uri="{D42A27DB-BD31-4B8C-83A1-F6EECF244321}">
                <p14:modId xmlns:p14="http://schemas.microsoft.com/office/powerpoint/2010/main" val="120535161"/>
              </p:ext>
            </p:extLst>
          </p:nvPr>
        </p:nvSpPr>
        <p:spPr/>
        <p:txBody>
          <a:bodyPr/>
          <a:lstStyle/>
          <a:p>
            <a:r>
              <a:rPr lang="en-US" dirty="0"/>
              <a:t>Lawrence Cate</a:t>
            </a:r>
          </a:p>
        </p:txBody>
      </p:sp>
    </p:spTree>
    <p:extLst>
      <p:ext uri="{BB962C8B-B14F-4D97-AF65-F5344CB8AC3E}">
        <p14:creationId xmlns:p14="http://schemas.microsoft.com/office/powerpoint/2010/main" val="414422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extLst>
              <p:ext uri="{D42A27DB-BD31-4B8C-83A1-F6EECF244321}">
                <p14:modId xmlns:p14="http://schemas.microsoft.com/office/powerpoint/2010/main" val="2332932129"/>
              </p:ext>
            </p:extLst>
          </p:nvPr>
        </p:nvSpPr>
        <p:spPr/>
        <p:txBody>
          <a:bodyPr/>
          <a:lstStyle/>
          <a:p>
            <a:r>
              <a:rPr lang="es-MX" dirty="0" smtClean="0"/>
              <a:t>Introducción</a:t>
            </a:r>
            <a:endParaRPr lang="es-MX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extLst>
              <p:ext uri="{D42A27DB-BD31-4B8C-83A1-F6EECF244321}">
                <p14:modId xmlns:p14="http://schemas.microsoft.com/office/powerpoint/2010/main" val="3838941453"/>
              </p:ext>
            </p:extLst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Cryptcat es una herramienta basada en NetCat que permite la </a:t>
            </a:r>
            <a:r>
              <a:rPr lang="es-MX" dirty="0" smtClean="0"/>
              <a:t>manipulación</a:t>
            </a:r>
            <a:r>
              <a:rPr lang="en-US" dirty="0" smtClean="0"/>
              <a:t> </a:t>
            </a:r>
            <a:r>
              <a:rPr lang="en-US" dirty="0"/>
              <a:t>de trafico en redes</a:t>
            </a:r>
          </a:p>
          <a:p>
            <a:r>
              <a:rPr lang="en-US" dirty="0">
                <a:solidFill>
                  <a:srgbClr val="FFFFFF"/>
                </a:solidFill>
                <a:latin typeface="Trebuchet MS"/>
              </a:rPr>
              <a:t>Tiene</a:t>
            </a:r>
            <a:r>
              <a:rPr lang="en-US" dirty="0"/>
              <a:t> </a:t>
            </a:r>
            <a:r>
              <a:rPr lang="en-US" dirty="0">
                <a:solidFill>
                  <a:srgbClr val="FFFFFF"/>
                </a:solidFill>
                <a:latin typeface="Trebuchet MS"/>
              </a:rPr>
              <a:t>funcionalidad adicional de cifrado 'twofish'</a:t>
            </a:r>
          </a:p>
          <a:p>
            <a:r>
              <a:rPr lang="en-US" dirty="0">
                <a:solidFill>
                  <a:srgbClr val="FFFFFF"/>
                </a:solidFill>
                <a:latin typeface="Trebuchet MS"/>
              </a:rPr>
              <a:t>Disponible 'open source' bajo la licencia GPLv2</a:t>
            </a:r>
          </a:p>
          <a:p>
            <a:r>
              <a:rPr lang="es-MX" dirty="0" smtClean="0">
                <a:solidFill>
                  <a:srgbClr val="FFFFFF"/>
                </a:solidFill>
                <a:latin typeface="Trebuchet MS"/>
              </a:rPr>
              <a:t>Desarrollado</a:t>
            </a:r>
            <a:r>
              <a:rPr lang="en-US" dirty="0" smtClean="0">
                <a:solidFill>
                  <a:srgbClr val="FFFFFF"/>
                </a:solidFill>
                <a:latin typeface="Trebuchet MS"/>
              </a:rPr>
              <a:t> </a:t>
            </a:r>
            <a:r>
              <a:rPr lang="en-US" dirty="0">
                <a:solidFill>
                  <a:srgbClr val="FFFFFF"/>
                </a:solidFill>
                <a:latin typeface="Trebuchet MS"/>
              </a:rPr>
              <a:t>por </a:t>
            </a:r>
            <a:r>
              <a:rPr lang="en-US" dirty="0">
                <a:solidFill>
                  <a:srgbClr val="FFFFFF"/>
                </a:solidFill>
                <a:latin typeface="Trebuchet MS"/>
                <a:cs typeface="Arial"/>
              </a:rPr>
              <a:t>Jo Johansen</a:t>
            </a:r>
          </a:p>
          <a:p>
            <a:endParaRPr lang="en-US" dirty="0">
              <a:solidFill>
                <a:srgbClr val="FFFFFF"/>
              </a:solidFill>
              <a:latin typeface="Trebuchet MS"/>
            </a:endParaRPr>
          </a:p>
        </p:txBody>
      </p:sp>
    </p:spTree>
    <p:extLst>
      <p:ext uri="{BB962C8B-B14F-4D97-AF65-F5344CB8AC3E}">
        <p14:creationId xmlns:p14="http://schemas.microsoft.com/office/powerpoint/2010/main" val="68605798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extLst>
              <p:ext uri="{D42A27DB-BD31-4B8C-83A1-F6EECF244321}">
                <p14:modId xmlns:p14="http://schemas.microsoft.com/office/powerpoint/2010/main" val="1964005652"/>
              </p:ext>
            </p:extLst>
          </p:nvPr>
        </p:nvSpPr>
        <p:spPr/>
        <p:txBody>
          <a:bodyPr/>
          <a:lstStyle/>
          <a:p>
            <a:r>
              <a:rPr lang="en-US" dirty="0"/>
              <a:t>Versiones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El </a:t>
            </a:r>
            <a:r>
              <a:rPr lang="es-MX" dirty="0" smtClean="0"/>
              <a:t>sitio</a:t>
            </a:r>
            <a:r>
              <a:rPr lang="en-US" dirty="0" smtClean="0"/>
              <a:t> web official no </a:t>
            </a:r>
            <a:r>
              <a:rPr lang="en-US" dirty="0" err="1" smtClean="0"/>
              <a:t>detalle</a:t>
            </a:r>
            <a:r>
              <a:rPr lang="en-US" dirty="0" smtClean="0"/>
              <a:t> la </a:t>
            </a:r>
            <a:r>
              <a:rPr lang="en-US" dirty="0" err="1" smtClean="0"/>
              <a:t>historia</a:t>
            </a:r>
            <a:r>
              <a:rPr lang="en-US" dirty="0" smtClean="0"/>
              <a:t> de </a:t>
            </a:r>
            <a:r>
              <a:rPr lang="en-US" dirty="0" err="1" smtClean="0"/>
              <a:t>desarollo</a:t>
            </a:r>
            <a:endParaRPr lang="en-US" dirty="0" smtClean="0"/>
          </a:p>
          <a:p>
            <a:r>
              <a:rPr lang="en-US" dirty="0" err="1" smtClean="0"/>
              <a:t>En</a:t>
            </a:r>
            <a:r>
              <a:rPr lang="en-US" dirty="0" smtClean="0"/>
              <a:t> </a:t>
            </a:r>
            <a:r>
              <a:rPr lang="en-US" dirty="0" err="1" smtClean="0"/>
              <a:t>su</a:t>
            </a:r>
            <a:r>
              <a:rPr lang="en-US" dirty="0" smtClean="0"/>
              <a:t> </a:t>
            </a:r>
            <a:r>
              <a:rPr lang="en-US" dirty="0" err="1" smtClean="0"/>
              <a:t>sitio</a:t>
            </a:r>
            <a:r>
              <a:rPr lang="en-US" dirty="0" smtClean="0"/>
              <a:t> de </a:t>
            </a:r>
            <a:r>
              <a:rPr lang="en-US" dirty="0" err="1" smtClean="0"/>
              <a:t>Sourceforge</a:t>
            </a:r>
            <a:r>
              <a:rPr lang="en-US" dirty="0" smtClean="0"/>
              <a:t> </a:t>
            </a:r>
            <a:r>
              <a:rPr lang="en-US" dirty="0" err="1" smtClean="0"/>
              <a:t>existe</a:t>
            </a:r>
            <a:r>
              <a:rPr lang="en-US" dirty="0" smtClean="0"/>
              <a:t> un version 1.0.0 </a:t>
            </a:r>
            <a:r>
              <a:rPr lang="en-US" dirty="0" err="1" smtClean="0"/>
              <a:t>subido</a:t>
            </a:r>
            <a:r>
              <a:rPr lang="en-US" dirty="0" smtClean="0"/>
              <a:t> </a:t>
            </a:r>
            <a:r>
              <a:rPr lang="en-US" dirty="0" err="1" smtClean="0"/>
              <a:t>en</a:t>
            </a:r>
            <a:r>
              <a:rPr lang="en-US" dirty="0" smtClean="0"/>
              <a:t> </a:t>
            </a:r>
            <a:r>
              <a:rPr lang="en-US" dirty="0" err="1" smtClean="0"/>
              <a:t>Octobre</a:t>
            </a:r>
            <a:r>
              <a:rPr lang="en-US" dirty="0" smtClean="0"/>
              <a:t> de 2010</a:t>
            </a:r>
          </a:p>
          <a:p>
            <a:r>
              <a:rPr lang="en-US" dirty="0" smtClean="0"/>
              <a:t>Y version 1.2.1 para Unix y Windows se </a:t>
            </a:r>
            <a:r>
              <a:rPr lang="en-US" dirty="0" err="1" smtClean="0"/>
              <a:t>subío</a:t>
            </a:r>
            <a:r>
              <a:rPr lang="en-US" dirty="0" smtClean="0"/>
              <a:t> </a:t>
            </a:r>
            <a:r>
              <a:rPr lang="en-US" dirty="0" err="1" smtClean="0"/>
              <a:t>en</a:t>
            </a:r>
            <a:r>
              <a:rPr lang="en-US" dirty="0" smtClean="0"/>
              <a:t> </a:t>
            </a:r>
            <a:r>
              <a:rPr lang="en-US" dirty="0" err="1" smtClean="0"/>
              <a:t>Octobre</a:t>
            </a:r>
            <a:r>
              <a:rPr lang="en-US" dirty="0" smtClean="0"/>
              <a:t> de 2005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962391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extLst>
              <p:ext uri="{D42A27DB-BD31-4B8C-83A1-F6EECF244321}">
                <p14:modId xmlns:p14="http://schemas.microsoft.com/office/powerpoint/2010/main" val="673556059"/>
              </p:ext>
            </p:extLst>
          </p:nvPr>
        </p:nvSpPr>
        <p:spPr/>
        <p:txBody>
          <a:bodyPr/>
          <a:lstStyle/>
          <a:p>
            <a:r>
              <a:rPr lang="en-US" dirty="0"/>
              <a:t>Usos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extLst>
              <p:ext uri="{D42A27DB-BD31-4B8C-83A1-F6EECF244321}">
                <p14:modId xmlns:p14="http://schemas.microsoft.com/office/powerpoint/2010/main" val="68657918"/>
              </p:ext>
            </p:extLst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NetCat permite que se puede escribir y</a:t>
            </a:r>
            <a:r>
              <a:rPr lang="en-US" dirty="0">
                <a:solidFill>
                  <a:srgbClr val="FFFFFF"/>
                </a:solidFill>
                <a:latin typeface="Trebuchet MS"/>
              </a:rPr>
              <a:t> </a:t>
            </a:r>
            <a:r>
              <a:rPr lang="en-US" dirty="0"/>
              <a:t>leer datos en redes</a:t>
            </a:r>
            <a:r>
              <a:rPr lang="en-US" dirty="0">
                <a:solidFill>
                  <a:srgbClr val="FFFFFF"/>
                </a:solidFill>
                <a:latin typeface="Trebuchet MS"/>
              </a:rPr>
              <a:t> </a:t>
            </a:r>
            <a:r>
              <a:rPr lang="en-US" dirty="0"/>
              <a:t>con los protocolos UDP o </a:t>
            </a:r>
            <a:r>
              <a:rPr lang="en-US" dirty="0" smtClean="0"/>
              <a:t>TCP</a:t>
            </a:r>
          </a:p>
          <a:p>
            <a:r>
              <a:rPr lang="en-US" dirty="0" smtClean="0"/>
              <a:t>Kali lo describe </a:t>
            </a:r>
            <a:r>
              <a:rPr lang="en-US" dirty="0" err="1" smtClean="0"/>
              <a:t>como</a:t>
            </a:r>
            <a:r>
              <a:rPr lang="en-US" dirty="0" smtClean="0"/>
              <a:t> </a:t>
            </a:r>
            <a:r>
              <a:rPr lang="en-US" dirty="0" err="1" smtClean="0"/>
              <a:t>una</a:t>
            </a:r>
            <a:r>
              <a:rPr lang="en-US" dirty="0" smtClean="0"/>
              <a:t> </a:t>
            </a:r>
            <a:r>
              <a:rPr lang="en-US" dirty="0" err="1" smtClean="0"/>
              <a:t>herramienta</a:t>
            </a:r>
            <a:r>
              <a:rPr lang="en-US" dirty="0" smtClean="0"/>
              <a:t> </a:t>
            </a:r>
            <a:r>
              <a:rPr lang="en-US" i="1" dirty="0" err="1" smtClean="0"/>
              <a:t>postexploit</a:t>
            </a:r>
            <a:endParaRPr lang="en-US" i="1" dirty="0" smtClean="0"/>
          </a:p>
          <a:p>
            <a:r>
              <a:rPr lang="en-US" dirty="0" smtClean="0"/>
              <a:t>Se </a:t>
            </a:r>
            <a:r>
              <a:rPr lang="en-US" dirty="0" err="1" smtClean="0"/>
              <a:t>usa</a:t>
            </a:r>
            <a:r>
              <a:rPr lang="en-US" dirty="0" smtClean="0"/>
              <a:t> </a:t>
            </a:r>
            <a:r>
              <a:rPr lang="en-US" dirty="0" err="1" smtClean="0"/>
              <a:t>desupués</a:t>
            </a:r>
            <a:r>
              <a:rPr lang="en-US" dirty="0" smtClean="0"/>
              <a:t> de </a:t>
            </a:r>
            <a:r>
              <a:rPr lang="en-US" dirty="0" err="1" smtClean="0"/>
              <a:t>ganar</a:t>
            </a:r>
            <a:r>
              <a:rPr lang="en-US" dirty="0" smtClean="0"/>
              <a:t> </a:t>
            </a:r>
            <a:r>
              <a:rPr lang="en-US" dirty="0" err="1" smtClean="0"/>
              <a:t>aceso</a:t>
            </a:r>
            <a:r>
              <a:rPr lang="en-US" dirty="0" smtClean="0"/>
              <a:t> a un </a:t>
            </a:r>
            <a:r>
              <a:rPr lang="en-US" dirty="0" err="1" smtClean="0"/>
              <a:t>sistema</a:t>
            </a:r>
            <a:r>
              <a:rPr lang="en-US" dirty="0" smtClean="0"/>
              <a:t> para </a:t>
            </a:r>
            <a:r>
              <a:rPr lang="en-US" dirty="0" err="1" smtClean="0"/>
              <a:t>sacar</a:t>
            </a:r>
            <a:r>
              <a:rPr lang="en-US" dirty="0" smtClean="0"/>
              <a:t> </a:t>
            </a:r>
            <a:r>
              <a:rPr lang="en-US" dirty="0" err="1" smtClean="0"/>
              <a:t>datos</a:t>
            </a:r>
            <a:r>
              <a:rPr lang="en-US" dirty="0" smtClean="0"/>
              <a:t> </a:t>
            </a:r>
            <a:r>
              <a:rPr lang="en-US" dirty="0" err="1" smtClean="0"/>
              <a:t>en</a:t>
            </a:r>
            <a:r>
              <a:rPr lang="en-US" dirty="0" smtClean="0"/>
              <a:t> </a:t>
            </a:r>
            <a:r>
              <a:rPr lang="en-US" dirty="0" err="1" smtClean="0"/>
              <a:t>una</a:t>
            </a:r>
            <a:r>
              <a:rPr lang="en-US" dirty="0" smtClean="0"/>
              <a:t> </a:t>
            </a:r>
            <a:r>
              <a:rPr lang="en-US" dirty="0" err="1" smtClean="0"/>
              <a:t>manera</a:t>
            </a:r>
            <a:r>
              <a:rPr lang="en-US" dirty="0" smtClean="0"/>
              <a:t> </a:t>
            </a:r>
            <a:r>
              <a:rPr lang="en-US" dirty="0" err="1" smtClean="0"/>
              <a:t>oscura</a:t>
            </a:r>
            <a:endParaRPr lang="en-US" dirty="0" smtClean="0"/>
          </a:p>
          <a:p>
            <a:r>
              <a:rPr lang="en-US" dirty="0" smtClean="0"/>
              <a:t>O </a:t>
            </a:r>
            <a:r>
              <a:rPr lang="en-US" dirty="0" err="1" smtClean="0"/>
              <a:t>en</a:t>
            </a:r>
            <a:r>
              <a:rPr lang="en-US" dirty="0" smtClean="0"/>
              <a:t> la </a:t>
            </a:r>
            <a:r>
              <a:rPr lang="en-US" dirty="0" err="1" smtClean="0"/>
              <a:t>forensica</a:t>
            </a:r>
            <a:r>
              <a:rPr lang="en-US" dirty="0" smtClean="0"/>
              <a:t> se </a:t>
            </a:r>
            <a:r>
              <a:rPr lang="en-US" dirty="0" err="1" smtClean="0"/>
              <a:t>usa</a:t>
            </a:r>
            <a:r>
              <a:rPr lang="en-US" dirty="0" smtClean="0"/>
              <a:t> para </a:t>
            </a:r>
            <a:r>
              <a:rPr lang="en-US" dirty="0" err="1" smtClean="0"/>
              <a:t>sacar</a:t>
            </a:r>
            <a:r>
              <a:rPr lang="en-US" dirty="0" smtClean="0"/>
              <a:t> </a:t>
            </a:r>
            <a:r>
              <a:rPr lang="en-US" dirty="0" err="1" smtClean="0"/>
              <a:t>datos</a:t>
            </a:r>
            <a:r>
              <a:rPr lang="en-US" dirty="0" smtClean="0"/>
              <a:t> sin </a:t>
            </a:r>
            <a:r>
              <a:rPr lang="en-US" dirty="0" err="1" smtClean="0"/>
              <a:t>modificar</a:t>
            </a:r>
            <a:r>
              <a:rPr lang="en-US" dirty="0" smtClean="0"/>
              <a:t> al </a:t>
            </a:r>
            <a:r>
              <a:rPr lang="en-US" dirty="0" err="1" smtClean="0"/>
              <a:t>sistema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370191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Cifrado </a:t>
            </a:r>
            <a:r>
              <a:rPr lang="es-MX" dirty="0" err="1" smtClean="0"/>
              <a:t>Twofish</a:t>
            </a:r>
            <a:endParaRPr lang="es-MX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s-MX" dirty="0" smtClean="0"/>
              <a:t>Cifrado en bloque simétrico publicado en 1998</a:t>
            </a:r>
          </a:p>
          <a:p>
            <a:r>
              <a:rPr lang="es-MX" dirty="0" smtClean="0"/>
              <a:t>Algoritmo de dominio publico</a:t>
            </a:r>
          </a:p>
          <a:p>
            <a:r>
              <a:rPr lang="es-MX" dirty="0"/>
              <a:t>Relacionado a </a:t>
            </a:r>
            <a:r>
              <a:rPr lang="es-MX" dirty="0" err="1" smtClean="0"/>
              <a:t>Blowfish</a:t>
            </a:r>
            <a:endParaRPr lang="es-MX" dirty="0" smtClean="0"/>
          </a:p>
          <a:p>
            <a:r>
              <a:rPr lang="es-MX" dirty="0" smtClean="0"/>
              <a:t>Estructura de red de </a:t>
            </a:r>
            <a:r>
              <a:rPr lang="es-MX" dirty="0" err="1" smtClean="0"/>
              <a:t>feistel</a:t>
            </a:r>
            <a:endParaRPr lang="es-MX" dirty="0" smtClean="0"/>
          </a:p>
          <a:p>
            <a:r>
              <a:rPr lang="es-MX" dirty="0" smtClean="0"/>
              <a:t>Bloque de 128 bits</a:t>
            </a:r>
          </a:p>
          <a:p>
            <a:r>
              <a:rPr lang="es-MX" dirty="0" smtClean="0"/>
              <a:t>Clave de 128, 196 o 256 bits</a:t>
            </a:r>
            <a:endParaRPr lang="es-MX" dirty="0"/>
          </a:p>
        </p:txBody>
      </p:sp>
      <p:pic>
        <p:nvPicPr>
          <p:cNvPr id="1026" name="Picture 2" descr="Twofishalgo.sv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4704" y="0"/>
            <a:ext cx="6222497" cy="678458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2767013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Comandos y opciones</a:t>
            </a:r>
            <a:endParaRPr lang="es-MX" dirty="0"/>
          </a:p>
        </p:txBody>
      </p:sp>
      <p:pic>
        <p:nvPicPr>
          <p:cNvPr id="4" name="Content Placeholder 3" descr="Screen Clipping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038" y="2616963"/>
            <a:ext cx="4697412" cy="3038536"/>
          </a:xfrm>
        </p:spPr>
      </p:pic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s-MX" b="1" dirty="0" smtClean="0"/>
              <a:t>El modo default es para transmitir, y puedes usar input de otro comandos o archivo</a:t>
            </a:r>
          </a:p>
          <a:p>
            <a:pPr marL="0" indent="0">
              <a:buNone/>
            </a:pPr>
            <a:r>
              <a:rPr lang="es-MX" dirty="0" smtClean="0"/>
              <a:t>cryptcat </a:t>
            </a:r>
            <a:r>
              <a:rPr lang="es-MX" dirty="0"/>
              <a:t>192.168.1.2 1234 &lt; ~/Desktop/secreto.txt</a:t>
            </a:r>
            <a:endParaRPr lang="es-MX" dirty="0" smtClean="0"/>
          </a:p>
          <a:p>
            <a:pPr marL="0" indent="0">
              <a:buNone/>
            </a:pPr>
            <a:r>
              <a:rPr lang="es-MX" b="1" dirty="0" smtClean="0"/>
              <a:t>El otro modo es de escuchar, para que escribe –l</a:t>
            </a:r>
          </a:p>
          <a:p>
            <a:pPr marL="0" indent="0">
              <a:buNone/>
            </a:pPr>
            <a:r>
              <a:rPr lang="es-MX" dirty="0"/>
              <a:t>cryptcat -l -p 1234 &lt; ~/Desktop/data.txt</a:t>
            </a:r>
            <a:endParaRPr lang="es-MX" dirty="0" smtClean="0"/>
          </a:p>
          <a:p>
            <a:pPr marL="0" indent="0">
              <a:buNone/>
            </a:pP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4931651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extLst>
              <p:ext uri="{D42A27DB-BD31-4B8C-83A1-F6EECF244321}">
                <p14:modId xmlns:p14="http://schemas.microsoft.com/office/powerpoint/2010/main" val="1307892650"/>
              </p:ext>
            </p:extLst>
          </p:nvPr>
        </p:nvSpPr>
        <p:spPr/>
        <p:txBody>
          <a:bodyPr/>
          <a:lstStyle/>
          <a:p>
            <a:r>
              <a:rPr lang="en-US" dirty="0"/>
              <a:t>Practica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2453969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M04033917[[fn=Berlin]]_novariants">
  <a:themeElements>
    <a:clrScheme name="Berlin">
      <a:dk1>
        <a:sysClr val="windowText" lastClr="000000"/>
      </a:dk1>
      <a:lt1>
        <a:sysClr val="window" lastClr="FFFFFF"/>
      </a:lt1>
      <a:dk2>
        <a:srgbClr val="9D360E"/>
      </a:dk2>
      <a:lt2>
        <a:srgbClr val="E7E6E6"/>
      </a:lt2>
      <a:accent1>
        <a:srgbClr val="F09415"/>
      </a:accent1>
      <a:accent2>
        <a:srgbClr val="C1B56B"/>
      </a:accent2>
      <a:accent3>
        <a:srgbClr val="4BAF73"/>
      </a:accent3>
      <a:accent4>
        <a:srgbClr val="5AA6C0"/>
      </a:accent4>
      <a:accent5>
        <a:srgbClr val="D17DF9"/>
      </a:accent5>
      <a:accent6>
        <a:srgbClr val="FA7E5C"/>
      </a:accent6>
      <a:hlink>
        <a:srgbClr val="FFAE3E"/>
      </a:hlink>
      <a:folHlink>
        <a:srgbClr val="FCC77E"/>
      </a:folHlink>
    </a:clrScheme>
    <a:fontScheme name="Berlin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i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M04033917[[fn=Berlin]]_novariants" id="{309C13C0-3BE0-4E8F-8916-1D5516B3B5DD}" vid="{18E1BE87-7240-45DF-8788-3CAEB7F17AB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TM00001032</Template>
  <TotalTime>55</TotalTime>
  <Words>215</Words>
  <Application>Microsoft Office PowerPoint</Application>
  <PresentationFormat>Widescreen</PresentationFormat>
  <Paragraphs>34</Paragraphs>
  <Slides>7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Trebuchet MS</vt:lpstr>
      <vt:lpstr>TM04033917[[fn=Berlin]]_novariants</vt:lpstr>
      <vt:lpstr>Cryptcat</vt:lpstr>
      <vt:lpstr>Introducción</vt:lpstr>
      <vt:lpstr>Versiones</vt:lpstr>
      <vt:lpstr>Usos</vt:lpstr>
      <vt:lpstr>Cifrado Twofish</vt:lpstr>
      <vt:lpstr>Comandos y opciones</vt:lpstr>
      <vt:lpstr>Practica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 </dc:creator>
  <cp:lastModifiedBy>Lawrence George Cate</cp:lastModifiedBy>
  <cp:revision>8</cp:revision>
  <dcterms:created xsi:type="dcterms:W3CDTF">2015-09-21T23:12:49Z</dcterms:created>
  <dcterms:modified xsi:type="dcterms:W3CDTF">2017-04-28T20:51:19Z</dcterms:modified>
</cp:coreProperties>
</file>