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0" r:id="rId3"/>
    <p:sldId id="257" r:id="rId4"/>
    <p:sldId id="259" r:id="rId5"/>
    <p:sldId id="258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26"/>
    <p:restoredTop sz="94757"/>
  </p:normalViewPr>
  <p:slideViewPr>
    <p:cSldViewPr snapToGrid="0" snapToObjects="1">
      <p:cViewPr varScale="1">
        <p:scale>
          <a:sx n="107" d="100"/>
          <a:sy n="107" d="100"/>
        </p:scale>
        <p:origin x="184" y="-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0D885-504B-4B43-8B4A-8A718C0C80F1}" type="datetimeFigureOut">
              <a:rPr lang="en-US" smtClean="0"/>
              <a:t>4/19/17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108D6-1518-AC45-B6A0-88C1A0BB402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802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4/19/17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050" y="1086473"/>
            <a:ext cx="2540000" cy="254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88697" y="4505731"/>
            <a:ext cx="80039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Steven Potts Barrientos</a:t>
            </a:r>
          </a:p>
          <a:p>
            <a:r>
              <a:rPr lang="en-US" sz="3200" dirty="0" smtClean="0"/>
              <a:t>A01337528</a:t>
            </a:r>
          </a:p>
        </p:txBody>
      </p:sp>
    </p:spTree>
    <p:extLst>
      <p:ext uri="{BB962C8B-B14F-4D97-AF65-F5344CB8AC3E}">
        <p14:creationId xmlns:p14="http://schemas.microsoft.com/office/powerpoint/2010/main" val="13615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959" y="149925"/>
            <a:ext cx="3959102" cy="12771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864" y="1427054"/>
            <a:ext cx="7106646" cy="511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75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959" y="149925"/>
            <a:ext cx="3959102" cy="12771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22" y="2162245"/>
            <a:ext cx="10296939" cy="2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269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959" y="149925"/>
            <a:ext cx="3959102" cy="12771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178" y="1427054"/>
            <a:ext cx="8472004" cy="499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2402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959" y="149925"/>
            <a:ext cx="3959102" cy="127712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12" y="379351"/>
            <a:ext cx="6718300" cy="613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17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959" y="149925"/>
            <a:ext cx="3959102" cy="12771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28813" y="1557338"/>
            <a:ext cx="9006692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chemeClr val="bg1"/>
                </a:solidFill>
              </a:rPr>
              <a:t>Sistema de </a:t>
            </a:r>
            <a:r>
              <a:rPr lang="en-US" sz="2800" i="1" dirty="0" err="1" smtClean="0">
                <a:solidFill>
                  <a:schemeClr val="bg1"/>
                </a:solidFill>
              </a:rPr>
              <a:t>análisis</a:t>
            </a:r>
            <a:r>
              <a:rPr lang="en-US" sz="2800" i="1" dirty="0" smtClean="0">
                <a:solidFill>
                  <a:schemeClr val="bg1"/>
                </a:solidFill>
              </a:rPr>
              <a:t> de malware</a:t>
            </a:r>
          </a:p>
          <a:p>
            <a:pPr algn="ctr"/>
            <a:endParaRPr lang="en-US" sz="2800" i="1" dirty="0" smtClean="0">
              <a:solidFill>
                <a:schemeClr val="bg1"/>
              </a:solidFill>
            </a:endParaRPr>
          </a:p>
          <a:p>
            <a:r>
              <a:rPr lang="en-US" sz="4000" dirty="0" err="1" smtClean="0"/>
              <a:t>Historia</a:t>
            </a:r>
            <a:r>
              <a:rPr lang="en-US" sz="4000" dirty="0" smtClean="0"/>
              <a:t> y </a:t>
            </a:r>
            <a:r>
              <a:rPr lang="en-US" sz="4000" dirty="0" err="1" smtClean="0"/>
              <a:t>desarrolladores</a:t>
            </a:r>
            <a:endParaRPr lang="en-US" sz="4000" dirty="0" smtClean="0"/>
          </a:p>
          <a:p>
            <a:endParaRPr lang="en-US" sz="4000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US" sz="2400" dirty="0" smtClean="0"/>
              <a:t>2010 : Google Summer of Code </a:t>
            </a:r>
            <a:r>
              <a:rPr lang="en-US" sz="2400" dirty="0" err="1" smtClean="0"/>
              <a:t>dentro</a:t>
            </a:r>
            <a:r>
              <a:rPr lang="en-US" sz="2400" dirty="0" smtClean="0"/>
              <a:t> de </a:t>
            </a:r>
            <a:r>
              <a:rPr lang="en-US" sz="2400" dirty="0" err="1" smtClean="0"/>
              <a:t>HoneyNet</a:t>
            </a:r>
            <a:r>
              <a:rPr lang="en-US" sz="2400" dirty="0" smtClean="0"/>
              <a:t> Project, </a:t>
            </a:r>
            <a:r>
              <a:rPr lang="en-US" sz="2400" dirty="0" err="1" smtClean="0"/>
              <a:t>creado</a:t>
            </a:r>
            <a:r>
              <a:rPr lang="en-US" sz="2400" dirty="0" smtClean="0"/>
              <a:t> 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i="1" dirty="0" smtClean="0"/>
              <a:t>Claudio </a:t>
            </a:r>
            <a:r>
              <a:rPr lang="en-US" sz="2400" i="1" dirty="0"/>
              <a:t>“</a:t>
            </a:r>
            <a:r>
              <a:rPr lang="en-US" sz="2400" i="1" dirty="0" err="1"/>
              <a:t>nex</a:t>
            </a:r>
            <a:r>
              <a:rPr lang="en-US" sz="2400" i="1" dirty="0"/>
              <a:t>” </a:t>
            </a:r>
            <a:r>
              <a:rPr lang="en-US" sz="2400" i="1" dirty="0" err="1" smtClean="0"/>
              <a:t>Guarnieri</a:t>
            </a:r>
            <a:endParaRPr lang="en-US" sz="2400" i="1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US" sz="2400" dirty="0" smtClean="0"/>
              <a:t>2011: </a:t>
            </a:r>
            <a:r>
              <a:rPr lang="en-US" sz="2400" dirty="0" err="1" smtClean="0"/>
              <a:t>lanzamiento</a:t>
            </a:r>
            <a:r>
              <a:rPr lang="en-US" sz="2400" dirty="0" smtClean="0"/>
              <a:t>, </a:t>
            </a:r>
            <a:r>
              <a:rPr lang="en-US" sz="2400" i="1" dirty="0" smtClean="0"/>
              <a:t>Dario </a:t>
            </a:r>
            <a:r>
              <a:rPr lang="en-US" sz="2400" i="1" dirty="0" err="1" smtClean="0"/>
              <a:t>Fernandes</a:t>
            </a:r>
            <a:r>
              <a:rPr lang="en-US" sz="2400" i="1" dirty="0" smtClean="0"/>
              <a:t> y Alessandro ”</a:t>
            </a:r>
            <a:r>
              <a:rPr lang="en-US" sz="2400" i="1" dirty="0" err="1" smtClean="0"/>
              <a:t>Jekil</a:t>
            </a:r>
            <a:r>
              <a:rPr lang="en-US" sz="2400" i="1" dirty="0" smtClean="0"/>
              <a:t>” </a:t>
            </a:r>
            <a:r>
              <a:rPr lang="en-US" sz="2400" dirty="0" smtClean="0"/>
              <a:t>se </a:t>
            </a:r>
            <a:r>
              <a:rPr lang="en-US" sz="2400" dirty="0" err="1" smtClean="0"/>
              <a:t>unen</a:t>
            </a:r>
            <a:r>
              <a:rPr lang="en-US" sz="2400" dirty="0" smtClean="0"/>
              <a:t>, </a:t>
            </a:r>
            <a:r>
              <a:rPr lang="en-US" sz="2400" dirty="0" err="1" smtClean="0"/>
              <a:t>incrementando</a:t>
            </a:r>
            <a:r>
              <a:rPr lang="en-US" sz="2400" dirty="0" smtClean="0"/>
              <a:t> mucho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funcionalidad</a:t>
            </a:r>
            <a:r>
              <a:rPr lang="en-US" sz="2400" dirty="0" smtClean="0"/>
              <a:t> y </a:t>
            </a:r>
            <a:r>
              <a:rPr lang="en-US" sz="2400" dirty="0" err="1" smtClean="0"/>
              <a:t>alcance</a:t>
            </a:r>
            <a:endParaRPr lang="en-US" sz="2400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US" sz="2400" dirty="0" smtClean="0"/>
              <a:t>2012 : </a:t>
            </a:r>
            <a:r>
              <a:rPr lang="en-US" sz="2400" i="1" dirty="0" err="1" smtClean="0"/>
              <a:t>Jurrian</a:t>
            </a:r>
            <a:r>
              <a:rPr lang="en-US" sz="2400" i="1" dirty="0" smtClean="0"/>
              <a:t> “skier” </a:t>
            </a:r>
            <a:r>
              <a:rPr lang="en-US" sz="2400" i="1" dirty="0" err="1" smtClean="0"/>
              <a:t>Bremmer</a:t>
            </a:r>
            <a:r>
              <a:rPr lang="en-US" sz="2400" i="1" dirty="0" smtClean="0"/>
              <a:t> </a:t>
            </a:r>
            <a:r>
              <a:rPr lang="en-US" sz="2400" dirty="0" smtClean="0"/>
              <a:t>se </a:t>
            </a:r>
            <a:r>
              <a:rPr lang="en-US" sz="2400" dirty="0" err="1" smtClean="0"/>
              <a:t>une</a:t>
            </a:r>
            <a:endParaRPr lang="en-US" sz="2400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US" sz="2400" dirty="0" smtClean="0"/>
              <a:t>2014 : </a:t>
            </a:r>
            <a:r>
              <a:rPr lang="en-US" sz="2400" dirty="0" err="1" smtClean="0"/>
              <a:t>nace</a:t>
            </a:r>
            <a:r>
              <a:rPr lang="en-US" sz="2400" dirty="0" smtClean="0"/>
              <a:t> Cuckoo Foundation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2400" dirty="0" smtClean="0"/>
              <a:t>2016 : </a:t>
            </a:r>
            <a:r>
              <a:rPr lang="en-US" sz="2400" i="1" dirty="0"/>
              <a:t>Dmitry </a:t>
            </a:r>
            <a:r>
              <a:rPr lang="en-US" sz="2400" i="1" dirty="0" err="1" smtClean="0"/>
              <a:t>Rodionov</a:t>
            </a:r>
            <a:r>
              <a:rPr lang="en-US" sz="2400" i="1" dirty="0" smtClean="0"/>
              <a:t> </a:t>
            </a:r>
            <a:r>
              <a:rPr lang="en-US" sz="2400" dirty="0" err="1" smtClean="0"/>
              <a:t>crea</a:t>
            </a:r>
            <a:r>
              <a:rPr lang="en-US" sz="2400" dirty="0" smtClean="0"/>
              <a:t> </a:t>
            </a:r>
            <a:r>
              <a:rPr lang="en-US" sz="2400" dirty="0" err="1" smtClean="0"/>
              <a:t>versión</a:t>
            </a:r>
            <a:r>
              <a:rPr lang="en-US" sz="2400" dirty="0" smtClean="0"/>
              <a:t> para </a:t>
            </a:r>
            <a:r>
              <a:rPr lang="en-US" sz="2400" dirty="0" err="1" smtClean="0"/>
              <a:t>MacOSX</a:t>
            </a:r>
            <a:endParaRPr lang="en-US" sz="2400" dirty="0" smtClean="0"/>
          </a:p>
          <a:p>
            <a:pPr marL="342900" lvl="1" indent="-342900">
              <a:buFont typeface="Arial" charset="0"/>
              <a:buChar char="•"/>
            </a:pPr>
            <a:endParaRPr lang="en-US" sz="4000" dirty="0" smtClean="0"/>
          </a:p>
          <a:p>
            <a:endParaRPr lang="en-US" sz="3200" dirty="0" smtClean="0"/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21431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959" y="149925"/>
            <a:ext cx="3959102" cy="12771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28813" y="1557338"/>
            <a:ext cx="90066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Desarrollo</a:t>
            </a:r>
            <a:endParaRPr lang="en-US" sz="4000" dirty="0" smtClean="0"/>
          </a:p>
          <a:p>
            <a:endParaRPr lang="en-US" sz="3200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US" sz="2400" dirty="0" err="1" smtClean="0"/>
              <a:t>Github</a:t>
            </a:r>
            <a:endParaRPr lang="en-US" sz="2400" dirty="0" smtClean="0"/>
          </a:p>
          <a:p>
            <a:pPr marL="1200150" lvl="2" indent="-285750"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Cuckoo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Proyecto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Monitor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Windows analysis core, hooking system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Community</a:t>
            </a:r>
          </a:p>
          <a:p>
            <a:pPr lvl="3"/>
            <a:r>
              <a:rPr lang="en-US" dirty="0" err="1" smtClean="0">
                <a:solidFill>
                  <a:schemeClr val="bg1"/>
                </a:solidFill>
              </a:rPr>
              <a:t>Abierto</a:t>
            </a:r>
            <a:r>
              <a:rPr lang="en-US" dirty="0" smtClean="0">
                <a:solidFill>
                  <a:schemeClr val="bg1"/>
                </a:solidFill>
              </a:rPr>
              <a:t> a la </a:t>
            </a:r>
            <a:r>
              <a:rPr lang="en-US" dirty="0" err="1" smtClean="0">
                <a:solidFill>
                  <a:schemeClr val="bg1"/>
                </a:solidFill>
              </a:rPr>
              <a:t>comunidad</a:t>
            </a:r>
            <a:endParaRPr lang="en-US" dirty="0" smtClean="0">
              <a:solidFill>
                <a:schemeClr val="bg1"/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2400" dirty="0" smtClean="0"/>
              <a:t>Bugs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Issue Tracker</a:t>
            </a:r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07683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959" y="149925"/>
            <a:ext cx="3959102" cy="12771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11979" y="1179651"/>
            <a:ext cx="9006692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Versiones</a:t>
            </a:r>
            <a:endParaRPr lang="en-US" sz="4000" dirty="0" smtClean="0"/>
          </a:p>
          <a:p>
            <a:endParaRPr lang="en-US" sz="3200" dirty="0"/>
          </a:p>
          <a:p>
            <a:r>
              <a:rPr lang="en-US" dirty="0" smtClean="0"/>
              <a:t>2011 : v0.2 </a:t>
            </a:r>
            <a:r>
              <a:rPr lang="en-US" dirty="0" err="1" smtClean="0"/>
              <a:t>primera</a:t>
            </a:r>
            <a:r>
              <a:rPr lang="en-US" dirty="0" smtClean="0"/>
              <a:t> </a:t>
            </a:r>
            <a:r>
              <a:rPr lang="en-US" dirty="0" err="1" smtClean="0"/>
              <a:t>estable</a:t>
            </a:r>
            <a:r>
              <a:rPr lang="en-US" dirty="0" smtClean="0"/>
              <a:t>, </a:t>
            </a:r>
            <a:r>
              <a:rPr lang="en-US" dirty="0" err="1" smtClean="0"/>
              <a:t>noveimbre</a:t>
            </a:r>
            <a:endParaRPr lang="en-US" dirty="0" smtClean="0"/>
          </a:p>
          <a:p>
            <a:r>
              <a:rPr lang="en-US" dirty="0" smtClean="0"/>
              <a:t>2011 : v0.3 </a:t>
            </a:r>
            <a:r>
              <a:rPr lang="en-US" dirty="0" err="1" smtClean="0"/>
              <a:t>diciembre</a:t>
            </a:r>
            <a:endParaRPr lang="en-US" dirty="0" smtClean="0"/>
          </a:p>
          <a:p>
            <a:r>
              <a:rPr lang="en-US" dirty="0" smtClean="0"/>
              <a:t>2012 : v0.32 </a:t>
            </a:r>
            <a:r>
              <a:rPr lang="en-US" dirty="0" err="1" smtClean="0"/>
              <a:t>febrero</a:t>
            </a:r>
            <a:endParaRPr lang="en-US" dirty="0" smtClean="0"/>
          </a:p>
          <a:p>
            <a:r>
              <a:rPr lang="en-US" dirty="0" smtClean="0"/>
              <a:t>2012 : v.0.4 </a:t>
            </a:r>
            <a:r>
              <a:rPr lang="en-US" dirty="0" err="1" smtClean="0"/>
              <a:t>julio</a:t>
            </a:r>
            <a:endParaRPr lang="en-US" dirty="0" smtClean="0"/>
          </a:p>
          <a:p>
            <a:r>
              <a:rPr lang="en-US" dirty="0" smtClean="0"/>
              <a:t>2012 : v0.5 </a:t>
            </a:r>
            <a:r>
              <a:rPr lang="en-US" dirty="0" err="1" smtClean="0"/>
              <a:t>diciembre</a:t>
            </a:r>
            <a:endParaRPr lang="en-US" dirty="0" smtClean="0"/>
          </a:p>
          <a:p>
            <a:r>
              <a:rPr lang="en-US" dirty="0" smtClean="0"/>
              <a:t>2013 : v0.6 </a:t>
            </a:r>
            <a:r>
              <a:rPr lang="en-US" dirty="0" err="1" smtClean="0"/>
              <a:t>abril</a:t>
            </a:r>
            <a:endParaRPr lang="en-US" dirty="0" smtClean="0"/>
          </a:p>
          <a:p>
            <a:r>
              <a:rPr lang="en-US" dirty="0" smtClean="0"/>
              <a:t>2014 : v1.0 </a:t>
            </a:r>
            <a:r>
              <a:rPr lang="en-US" dirty="0" err="1" smtClean="0"/>
              <a:t>enero</a:t>
            </a:r>
            <a:endParaRPr lang="en-US" dirty="0" smtClean="0"/>
          </a:p>
          <a:p>
            <a:r>
              <a:rPr lang="en-US" dirty="0" smtClean="0"/>
              <a:t>2014 : v1.1 </a:t>
            </a:r>
            <a:r>
              <a:rPr lang="en-US" dirty="0" err="1" smtClean="0"/>
              <a:t>abril</a:t>
            </a:r>
            <a:endParaRPr lang="en-US" dirty="0" smtClean="0"/>
          </a:p>
          <a:p>
            <a:r>
              <a:rPr lang="en-US" dirty="0" smtClean="0"/>
              <a:t>2014 : v1.1.1 </a:t>
            </a:r>
            <a:r>
              <a:rPr lang="en-US" dirty="0" err="1" smtClean="0"/>
              <a:t>octubre</a:t>
            </a:r>
            <a:r>
              <a:rPr lang="en-US" dirty="0" smtClean="0"/>
              <a:t>, </a:t>
            </a:r>
            <a:r>
              <a:rPr lang="en-US" dirty="0" err="1" smtClean="0"/>
              <a:t>después</a:t>
            </a:r>
            <a:r>
              <a:rPr lang="en-US" dirty="0" smtClean="0"/>
              <a:t> de </a:t>
            </a:r>
            <a:r>
              <a:rPr lang="en-US" dirty="0" err="1" smtClean="0"/>
              <a:t>descrubrir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vulnerabilidad</a:t>
            </a:r>
            <a:r>
              <a:rPr lang="en-US" dirty="0" smtClean="0"/>
              <a:t> </a:t>
            </a:r>
            <a:r>
              <a:rPr lang="en-US" dirty="0" err="1" smtClean="0"/>
              <a:t>crítica</a:t>
            </a:r>
            <a:endParaRPr lang="en-US" dirty="0" smtClean="0"/>
          </a:p>
          <a:p>
            <a:r>
              <a:rPr lang="en-US" dirty="0" smtClean="0"/>
              <a:t>2015 : v1.2 </a:t>
            </a:r>
            <a:r>
              <a:rPr lang="en-US" dirty="0" err="1" smtClean="0"/>
              <a:t>marzo</a:t>
            </a:r>
            <a:r>
              <a:rPr lang="en-US" dirty="0" smtClean="0"/>
              <a:t>, </a:t>
            </a:r>
            <a:r>
              <a:rPr lang="en-US" dirty="0" err="1" smtClean="0"/>
              <a:t>usabilidad</a:t>
            </a:r>
            <a:endParaRPr lang="en-US" dirty="0" smtClean="0"/>
          </a:p>
          <a:p>
            <a:r>
              <a:rPr lang="en-US" dirty="0" smtClean="0"/>
              <a:t>2016 : v2.0 </a:t>
            </a:r>
            <a:r>
              <a:rPr lang="en-US" dirty="0" err="1" smtClean="0"/>
              <a:t>febrero</a:t>
            </a:r>
            <a:endParaRPr lang="en-US" dirty="0"/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80049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959" y="149925"/>
            <a:ext cx="3959102" cy="12771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28813" y="1557338"/>
            <a:ext cx="900669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Funcionamiento</a:t>
            </a:r>
            <a:endParaRPr lang="en-US" sz="4000" dirty="0" smtClean="0"/>
          </a:p>
          <a:p>
            <a:endParaRPr lang="en-US" sz="3200" dirty="0"/>
          </a:p>
          <a:p>
            <a:pPr marL="457200" indent="-457200">
              <a:buFont typeface="Arial" charset="0"/>
              <a:buChar char="•"/>
            </a:pPr>
            <a:r>
              <a:rPr lang="en-US" sz="2800" dirty="0" err="1" smtClean="0"/>
              <a:t>Es</a:t>
            </a:r>
            <a:r>
              <a:rPr lang="en-US" sz="2800" dirty="0" smtClean="0"/>
              <a:t> un sandbox</a:t>
            </a:r>
            <a:endParaRPr lang="en-US" sz="2800" dirty="0"/>
          </a:p>
          <a:p>
            <a:pPr marL="457200" indent="-457200">
              <a:buFont typeface="Arial" charset="0"/>
              <a:buChar char="•"/>
            </a:pPr>
            <a:endParaRPr lang="en-US" sz="2800" dirty="0"/>
          </a:p>
          <a:p>
            <a:pPr marL="457200" indent="-457200">
              <a:buFont typeface="Arial" charset="0"/>
              <a:buChar char="•"/>
            </a:pPr>
            <a:r>
              <a:rPr lang="en-US" sz="2800" dirty="0" err="1" smtClean="0"/>
              <a:t>Herramienta</a:t>
            </a:r>
            <a:r>
              <a:rPr lang="en-US" sz="2800" dirty="0" smtClean="0"/>
              <a:t> de </a:t>
            </a:r>
            <a:r>
              <a:rPr lang="en-US" sz="2800" dirty="0" err="1" smtClean="0"/>
              <a:t>análisis</a:t>
            </a:r>
            <a:r>
              <a:rPr lang="en-US" sz="2800" dirty="0" smtClean="0"/>
              <a:t> </a:t>
            </a:r>
            <a:r>
              <a:rPr lang="en-US" sz="2800" dirty="0" err="1" smtClean="0"/>
              <a:t>automatizado</a:t>
            </a:r>
            <a:r>
              <a:rPr lang="en-US" sz="2800" dirty="0" smtClean="0"/>
              <a:t> de </a:t>
            </a:r>
            <a:r>
              <a:rPr lang="en-US" sz="2800" dirty="0" err="1" smtClean="0"/>
              <a:t>archivos</a:t>
            </a:r>
            <a:r>
              <a:rPr lang="en-US" sz="2800" dirty="0" smtClean="0"/>
              <a:t> </a:t>
            </a:r>
            <a:r>
              <a:rPr lang="en-US" sz="2800" dirty="0" err="1" smtClean="0"/>
              <a:t>sospechosos</a:t>
            </a:r>
            <a:endParaRPr lang="en-US" sz="2800" dirty="0" smtClean="0"/>
          </a:p>
          <a:p>
            <a:pPr marL="457200" indent="-457200">
              <a:buFont typeface="Arial" charset="0"/>
              <a:buChar char="•"/>
            </a:pPr>
            <a:endParaRPr lang="en-US" sz="2800" dirty="0" smtClean="0"/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Windows, OSX, Linux, Android</a:t>
            </a:r>
          </a:p>
          <a:p>
            <a:endParaRPr lang="en-US" sz="3200" dirty="0"/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90482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959" y="149925"/>
            <a:ext cx="3959102" cy="12771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51126" y="1010245"/>
            <a:ext cx="900669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Funcionamiento</a:t>
            </a:r>
            <a:endParaRPr lang="en-US" sz="4000" dirty="0"/>
          </a:p>
          <a:p>
            <a:endParaRPr lang="en-US" sz="3200" dirty="0"/>
          </a:p>
          <a:p>
            <a:pPr marL="457200" indent="-457200">
              <a:buFont typeface="Arial" charset="0"/>
              <a:buChar char="•"/>
            </a:pPr>
            <a:r>
              <a:rPr lang="en-US" sz="3200" dirty="0" err="1" smtClean="0"/>
              <a:t>Analiza</a:t>
            </a:r>
            <a:r>
              <a:rPr lang="en-US" sz="3200" dirty="0" smtClean="0"/>
              <a:t> </a:t>
            </a:r>
            <a:r>
              <a:rPr lang="en-US" sz="3200" dirty="0" err="1" smtClean="0"/>
              <a:t>diversos</a:t>
            </a:r>
            <a:r>
              <a:rPr lang="en-US" sz="3200" dirty="0" smtClean="0"/>
              <a:t> </a:t>
            </a:r>
            <a:r>
              <a:rPr lang="en-US" sz="3200" dirty="0" err="1" smtClean="0"/>
              <a:t>tipos</a:t>
            </a:r>
            <a:r>
              <a:rPr lang="en-US" sz="3200" dirty="0" smtClean="0"/>
              <a:t> de </a:t>
            </a:r>
            <a:r>
              <a:rPr lang="en-US" sz="3200" dirty="0" err="1" smtClean="0"/>
              <a:t>archivos</a:t>
            </a:r>
            <a:endParaRPr lang="en-US" sz="3200" dirty="0" smtClean="0"/>
          </a:p>
          <a:p>
            <a:pPr marL="457200" indent="-457200">
              <a:buFont typeface="Arial" charset="0"/>
              <a:buChar char="•"/>
            </a:pPr>
            <a:r>
              <a:rPr lang="en-US" sz="3200" dirty="0" err="1" smtClean="0"/>
              <a:t>Rastrea</a:t>
            </a:r>
            <a:r>
              <a:rPr lang="en-US" sz="3200" dirty="0" smtClean="0"/>
              <a:t> </a:t>
            </a:r>
            <a:r>
              <a:rPr lang="en-US" sz="3200" dirty="0" err="1" smtClean="0"/>
              <a:t>llamadas</a:t>
            </a:r>
            <a:r>
              <a:rPr lang="en-US" sz="3200" dirty="0" smtClean="0"/>
              <a:t> a un API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 err="1" smtClean="0"/>
              <a:t>Analiza</a:t>
            </a:r>
            <a:r>
              <a:rPr lang="en-US" sz="3200" dirty="0" smtClean="0"/>
              <a:t> </a:t>
            </a:r>
            <a:r>
              <a:rPr lang="en-US" sz="3200" dirty="0" err="1" smtClean="0"/>
              <a:t>tráfico</a:t>
            </a:r>
            <a:r>
              <a:rPr lang="en-US" sz="3200" dirty="0" smtClean="0"/>
              <a:t> de red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 err="1" smtClean="0"/>
              <a:t>Análisis</a:t>
            </a:r>
            <a:r>
              <a:rPr lang="en-US" sz="3200" dirty="0" smtClean="0"/>
              <a:t> de </a:t>
            </a:r>
            <a:r>
              <a:rPr lang="en-US" sz="3200" dirty="0" err="1" smtClean="0"/>
              <a:t>memoria</a:t>
            </a:r>
            <a:r>
              <a:rPr lang="en-US" sz="3200" dirty="0" smtClean="0"/>
              <a:t> </a:t>
            </a:r>
            <a:r>
              <a:rPr lang="en-US" sz="3200" dirty="0" err="1" smtClean="0"/>
              <a:t>avanzada</a:t>
            </a:r>
            <a:r>
              <a:rPr lang="en-US" sz="3200" dirty="0" smtClean="0"/>
              <a:t> del </a:t>
            </a:r>
            <a:r>
              <a:rPr lang="en-US" sz="3200" dirty="0" err="1" smtClean="0"/>
              <a:t>sistema</a:t>
            </a:r>
            <a:r>
              <a:rPr lang="en-US" sz="3200" dirty="0" smtClean="0"/>
              <a:t> virtual </a:t>
            </a:r>
            <a:r>
              <a:rPr lang="en-US" sz="3200" dirty="0" err="1" smtClean="0"/>
              <a:t>infectado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00402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959" y="149925"/>
            <a:ext cx="3959102" cy="12771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28813" y="1239285"/>
            <a:ext cx="9006692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Funcionamiento</a:t>
            </a:r>
            <a:endParaRPr lang="en-US" sz="4000" dirty="0"/>
          </a:p>
          <a:p>
            <a:endParaRPr lang="en-US" sz="3200" dirty="0"/>
          </a:p>
          <a:p>
            <a:r>
              <a:rPr lang="en-US" dirty="0" err="1" smtClean="0"/>
              <a:t>Analiza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	</a:t>
            </a:r>
            <a:r>
              <a:rPr lang="en-US" dirty="0" err="1" smtClean="0"/>
              <a:t>ejecutables</a:t>
            </a:r>
            <a:r>
              <a:rPr lang="en-US" dirty="0" smtClean="0"/>
              <a:t> de Windows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	</a:t>
            </a:r>
            <a:r>
              <a:rPr lang="en-US" dirty="0" err="1" smtClean="0"/>
              <a:t>archivos</a:t>
            </a:r>
            <a:r>
              <a:rPr lang="en-US" dirty="0" smtClean="0"/>
              <a:t> DLL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PDFs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	</a:t>
            </a:r>
            <a:r>
              <a:rPr lang="en-US" dirty="0" err="1" smtClean="0"/>
              <a:t>documentos</a:t>
            </a:r>
            <a:r>
              <a:rPr lang="en-US" dirty="0" smtClean="0"/>
              <a:t> de Office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URLs y </a:t>
            </a:r>
            <a:r>
              <a:rPr lang="en-US" dirty="0" err="1" smtClean="0"/>
              <a:t>archivos</a:t>
            </a:r>
            <a:r>
              <a:rPr lang="en-US" dirty="0" smtClean="0"/>
              <a:t> HTML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scripts PHP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	</a:t>
            </a:r>
            <a:r>
              <a:rPr lang="en-US" dirty="0" err="1" smtClean="0"/>
              <a:t>archivos</a:t>
            </a:r>
            <a:r>
              <a:rPr lang="en-US" dirty="0" smtClean="0"/>
              <a:t> CPL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scripts Visual Basic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ZIP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Jar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Python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	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/>
              <a:t>	</a:t>
            </a:r>
            <a:endParaRPr lang="en-US" dirty="0" smtClean="0"/>
          </a:p>
          <a:p>
            <a:r>
              <a:rPr lang="en-US" dirty="0" smtClean="0"/>
              <a:t>***Standalone application o parte de un framework</a:t>
            </a:r>
            <a:endParaRPr lang="en-US" dirty="0"/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29478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959" y="149925"/>
            <a:ext cx="3959102" cy="12771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28813" y="1239285"/>
            <a:ext cx="900669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Funcionamiento</a:t>
            </a:r>
            <a:endParaRPr lang="en-US" sz="4000" dirty="0"/>
          </a:p>
          <a:p>
            <a:endParaRPr lang="en-US" sz="3200" dirty="0"/>
          </a:p>
          <a:p>
            <a:r>
              <a:rPr lang="en-US" dirty="0" err="1" smtClean="0"/>
              <a:t>Resultados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err="1"/>
              <a:t>R</a:t>
            </a:r>
            <a:r>
              <a:rPr lang="en-US" dirty="0" err="1" smtClean="0"/>
              <a:t>astreo</a:t>
            </a:r>
            <a:r>
              <a:rPr lang="en-US" dirty="0" smtClean="0"/>
              <a:t> de </a:t>
            </a:r>
            <a:r>
              <a:rPr lang="en-US" dirty="0" err="1" smtClean="0"/>
              <a:t>llamadas</a:t>
            </a:r>
            <a:r>
              <a:rPr lang="en-US" dirty="0" smtClean="0"/>
              <a:t> de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procesos</a:t>
            </a:r>
            <a:r>
              <a:rPr lang="en-US" dirty="0" smtClean="0"/>
              <a:t> </a:t>
            </a:r>
            <a:r>
              <a:rPr lang="en-US" dirty="0" err="1" smtClean="0"/>
              <a:t>creados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el malware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Archivos</a:t>
            </a:r>
            <a:r>
              <a:rPr lang="en-US" dirty="0" smtClean="0"/>
              <a:t> </a:t>
            </a:r>
            <a:r>
              <a:rPr lang="en-US" dirty="0" err="1" smtClean="0"/>
              <a:t>creados</a:t>
            </a:r>
            <a:r>
              <a:rPr lang="en-US" dirty="0" smtClean="0"/>
              <a:t>, </a:t>
            </a:r>
            <a:r>
              <a:rPr lang="en-US" dirty="0" err="1" smtClean="0"/>
              <a:t>borrados</a:t>
            </a:r>
            <a:r>
              <a:rPr lang="en-US" dirty="0" smtClean="0"/>
              <a:t> y </a:t>
            </a:r>
            <a:r>
              <a:rPr lang="en-US" dirty="0" err="1" smtClean="0"/>
              <a:t>descargados</a:t>
            </a:r>
            <a:r>
              <a:rPr lang="en-US" dirty="0" smtClean="0"/>
              <a:t> </a:t>
            </a:r>
            <a:r>
              <a:rPr lang="en-US" dirty="0" err="1" smtClean="0"/>
              <a:t>durante</a:t>
            </a:r>
            <a:r>
              <a:rPr lang="en-US" dirty="0" smtClean="0"/>
              <a:t> </a:t>
            </a:r>
            <a:r>
              <a:rPr lang="en-US" dirty="0" err="1" smtClean="0"/>
              <a:t>ejecució</a:t>
            </a:r>
            <a:r>
              <a:rPr lang="en-US" dirty="0" smtClean="0"/>
              <a:t> del malware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Memory dumps de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procesos</a:t>
            </a:r>
            <a:r>
              <a:rPr lang="en-US" dirty="0" smtClean="0"/>
              <a:t> de </a:t>
            </a:r>
            <a:r>
              <a:rPr lang="en-US" dirty="0" err="1" smtClean="0"/>
              <a:t>memoria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Tráfico</a:t>
            </a:r>
            <a:r>
              <a:rPr lang="en-US" dirty="0" smtClean="0"/>
              <a:t> de red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formato</a:t>
            </a:r>
            <a:r>
              <a:rPr lang="en-US" dirty="0" smtClean="0"/>
              <a:t> PCAP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Screenshots de </a:t>
            </a:r>
            <a:r>
              <a:rPr lang="en-US" dirty="0" err="1" smtClean="0"/>
              <a:t>ejecución</a:t>
            </a:r>
            <a:r>
              <a:rPr lang="en-US" dirty="0" smtClean="0"/>
              <a:t> del malware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Full memory dumps de las </a:t>
            </a:r>
            <a:r>
              <a:rPr lang="en-US" dirty="0" err="1" smtClean="0"/>
              <a:t>máquinas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75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189" y="1603308"/>
            <a:ext cx="2540000" cy="254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55427" y="4823783"/>
            <a:ext cx="8003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1206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136</TotalTime>
  <Words>238</Words>
  <Application>Microsoft Macintosh PowerPoint</Application>
  <PresentationFormat>Panorámica</PresentationFormat>
  <Paragraphs>79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Calibri</vt:lpstr>
      <vt:lpstr>Trebuchet MS</vt:lpstr>
      <vt:lpstr>Tw Cen MT</vt:lpstr>
      <vt:lpstr>Arial</vt:lpstr>
      <vt:lpstr>Circuit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Daniel Potts Barrientos</dc:creator>
  <cp:lastModifiedBy>Gustavo Francisco Méndez De la Cruz</cp:lastModifiedBy>
  <cp:revision>14</cp:revision>
  <dcterms:created xsi:type="dcterms:W3CDTF">2017-04-19T05:01:51Z</dcterms:created>
  <dcterms:modified xsi:type="dcterms:W3CDTF">2017-04-20T02:39:36Z</dcterms:modified>
</cp:coreProperties>
</file>