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5"/>
    <p:restoredTop sz="94680"/>
  </p:normalViewPr>
  <p:slideViewPr>
    <p:cSldViewPr snapToGrid="0" snapToObjects="1">
      <p:cViewPr>
        <p:scale>
          <a:sx n="100" d="100"/>
          <a:sy n="100" d="100"/>
        </p:scale>
        <p:origin x="656" y="1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81A93-8E87-A64A-8A96-2FCE0390226F}" type="datetimeFigureOut">
              <a:rPr lang="es-ES_tradnl" smtClean="0"/>
              <a:t>2/3/17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DF60BF-E86C-334D-A093-D8A6CB38E75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9557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F60BF-E86C-334D-A093-D8A6CB38E75E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8252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kg.kali.org/news/292842" TargetMode="External"/><Relationship Id="rId4" Type="http://schemas.openxmlformats.org/officeDocument/2006/relationships/hyperlink" Target="http://pkg.kali.org/news/249500" TargetMode="External"/><Relationship Id="rId5" Type="http://schemas.openxmlformats.org/officeDocument/2006/relationships/hyperlink" Target="http://pkg.kali.org/news/249495" TargetMode="External"/><Relationship Id="rId6" Type="http://schemas.openxmlformats.org/officeDocument/2006/relationships/hyperlink" Target="http://pkg.kali.org/news/248830" TargetMode="External"/><Relationship Id="rId7" Type="http://schemas.openxmlformats.org/officeDocument/2006/relationships/hyperlink" Target="http://pkg.kali.org/news/248829" TargetMode="External"/><Relationship Id="rId8" Type="http://schemas.openxmlformats.org/officeDocument/2006/relationships/hyperlink" Target="http://pkg.kali.org/news/223970" TargetMode="External"/><Relationship Id="rId9" Type="http://schemas.openxmlformats.org/officeDocument/2006/relationships/hyperlink" Target="http://pkg.kali.org/news/139840" TargetMode="External"/><Relationship Id="rId10" Type="http://schemas.openxmlformats.org/officeDocument/2006/relationships/hyperlink" Target="http://pkg.kali.org/news/8926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kg.kali.org/news/292846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avio-code/ghost-phisher" TargetMode="Externa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Daniel Alejandro Osorio Rodríguez</a:t>
            </a:r>
          </a:p>
          <a:p>
            <a:r>
              <a:rPr lang="es-ES_tradnl" dirty="0" smtClean="0"/>
              <a:t>A01331173</a:t>
            </a: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308" y="1003300"/>
            <a:ext cx="8827784" cy="220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95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09" y="228601"/>
            <a:ext cx="10018713" cy="1752599"/>
          </a:xfrm>
        </p:spPr>
        <p:txBody>
          <a:bodyPr/>
          <a:lstStyle/>
          <a:p>
            <a:r>
              <a:rPr lang="es-ES_tradnl" dirty="0" smtClean="0"/>
              <a:t>Costo de la Herramienta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60609" y="2285999"/>
            <a:ext cx="3252791" cy="3035301"/>
          </a:xfrm>
        </p:spPr>
        <p:txBody>
          <a:bodyPr/>
          <a:lstStyle/>
          <a:p>
            <a:r>
              <a:rPr lang="es-ES_tradnl" dirty="0" smtClean="0"/>
              <a:t>Gratuita</a:t>
            </a:r>
            <a:endParaRPr lang="es-ES_tradnl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0" y="1574799"/>
            <a:ext cx="48768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657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89111" y="-292100"/>
            <a:ext cx="10018713" cy="1752599"/>
          </a:xfrm>
        </p:spPr>
        <p:txBody>
          <a:bodyPr/>
          <a:lstStyle/>
          <a:p>
            <a:r>
              <a:rPr lang="es-ES_tradnl" dirty="0" smtClean="0"/>
              <a:t>Explicación Técnica</a:t>
            </a:r>
            <a:endParaRPr lang="es-ES_tradn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026" y="2438399"/>
            <a:ext cx="2708973" cy="3718066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110" y="1765298"/>
            <a:ext cx="5818189" cy="400795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462" y="1079499"/>
            <a:ext cx="4356100" cy="108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03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Fecha y Creador de la Herramienta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1" y="2666998"/>
            <a:ext cx="6770690" cy="3124201"/>
          </a:xfrm>
        </p:spPr>
        <p:txBody>
          <a:bodyPr/>
          <a:lstStyle/>
          <a:p>
            <a:r>
              <a:rPr lang="es-ES_tradnl" dirty="0" smtClean="0"/>
              <a:t>Creador: </a:t>
            </a:r>
            <a:r>
              <a:rPr lang="es-ES_tradnl" dirty="0" err="1"/>
              <a:t>Saviour</a:t>
            </a:r>
            <a:r>
              <a:rPr lang="es-ES_tradnl" dirty="0"/>
              <a:t> </a:t>
            </a:r>
            <a:r>
              <a:rPr lang="es-ES_tradnl" dirty="0" err="1"/>
              <a:t>Emmauel</a:t>
            </a:r>
            <a:r>
              <a:rPr lang="es-ES_tradnl" dirty="0"/>
              <a:t> </a:t>
            </a:r>
            <a:r>
              <a:rPr lang="es-ES_tradnl" dirty="0" err="1" smtClean="0"/>
              <a:t>Ekiko</a:t>
            </a:r>
            <a:r>
              <a:rPr lang="es-ES_tradnl" dirty="0" smtClean="0"/>
              <a:t> </a:t>
            </a:r>
            <a:endParaRPr lang="es-ES_tradnl" dirty="0"/>
          </a:p>
          <a:p>
            <a:r>
              <a:rPr lang="es-ES_tradnl" dirty="0" smtClean="0"/>
              <a:t>País de Origen: Nigeria</a:t>
            </a:r>
          </a:p>
          <a:p>
            <a:r>
              <a:rPr lang="es-ES_tradnl" dirty="0" smtClean="0"/>
              <a:t>Fecha de Creación: 25/Febrero/2011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666" y="2911473"/>
            <a:ext cx="5493684" cy="263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23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397550"/>
            <a:ext cx="10009610" cy="539365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541671" y="6000234"/>
            <a:ext cx="5851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/>
              <a:t>http://</a:t>
            </a:r>
            <a:r>
              <a:rPr lang="es-ES_tradnl" dirty="0" err="1"/>
              <a:t>backtrack-linux.org</a:t>
            </a:r>
            <a:r>
              <a:rPr lang="es-ES_tradnl" dirty="0"/>
              <a:t>/</a:t>
            </a:r>
            <a:r>
              <a:rPr lang="es-ES_tradnl" dirty="0" err="1"/>
              <a:t>forums</a:t>
            </a:r>
            <a:r>
              <a:rPr lang="es-ES_tradnl" dirty="0"/>
              <a:t>/</a:t>
            </a:r>
            <a:r>
              <a:rPr lang="es-ES_tradnl" dirty="0" err="1"/>
              <a:t>showthread.php?t</a:t>
            </a:r>
            <a:r>
              <a:rPr lang="es-ES_tradnl" dirty="0"/>
              <a:t>=38129</a:t>
            </a:r>
          </a:p>
        </p:txBody>
      </p:sp>
    </p:spTree>
    <p:extLst>
      <p:ext uri="{BB962C8B-B14F-4D97-AF65-F5344CB8AC3E}">
        <p14:creationId xmlns:p14="http://schemas.microsoft.com/office/powerpoint/2010/main" val="53015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Versiones Previas a la implementación en </a:t>
            </a:r>
            <a:r>
              <a:rPr lang="es-ES_tradnl" dirty="0" err="1" smtClean="0"/>
              <a:t>Kali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Versión: 1.1 </a:t>
            </a:r>
            <a:r>
              <a:rPr lang="mr-IN" dirty="0" smtClean="0"/>
              <a:t>–</a:t>
            </a:r>
            <a:r>
              <a:rPr lang="es-ES_tradnl" dirty="0" smtClean="0"/>
              <a:t> 2011</a:t>
            </a:r>
          </a:p>
          <a:p>
            <a:r>
              <a:rPr lang="es-ES_tradnl" dirty="0" smtClean="0"/>
              <a:t>Versión: 1.2 - 2011</a:t>
            </a:r>
          </a:p>
          <a:p>
            <a:r>
              <a:rPr lang="es-ES_tradnl" dirty="0" smtClean="0"/>
              <a:t>Versión: 1.3 </a:t>
            </a:r>
            <a:r>
              <a:rPr lang="mr-IN" dirty="0" smtClean="0"/>
              <a:t>–</a:t>
            </a:r>
            <a:r>
              <a:rPr lang="es-ES_tradnl" dirty="0" smtClean="0"/>
              <a:t> 2011 - 2012</a:t>
            </a:r>
            <a:endParaRPr lang="es-ES_tradnl" dirty="0" smtClean="0"/>
          </a:p>
          <a:p>
            <a:r>
              <a:rPr lang="es-ES_tradnl" dirty="0" smtClean="0"/>
              <a:t>Versión: 1.4 - 2012</a:t>
            </a:r>
          </a:p>
          <a:p>
            <a:r>
              <a:rPr lang="es-ES_tradnl" dirty="0" smtClean="0"/>
              <a:t>Versión: </a:t>
            </a:r>
            <a:r>
              <a:rPr lang="es-ES_tradnl" dirty="0" smtClean="0"/>
              <a:t>1.5 </a:t>
            </a:r>
            <a:r>
              <a:rPr lang="es-ES_tradnl" dirty="0" smtClean="0"/>
              <a:t>- 2012</a:t>
            </a:r>
          </a:p>
          <a:p>
            <a:r>
              <a:rPr lang="es-ES_tradnl" dirty="0" smtClean="0"/>
              <a:t>Versión: 1.6 </a:t>
            </a:r>
            <a:r>
              <a:rPr lang="mr-IN" dirty="0" smtClean="0"/>
              <a:t>–</a:t>
            </a:r>
            <a:r>
              <a:rPr lang="es-ES_tradnl" dirty="0" smtClean="0"/>
              <a:t> 2012 - 2013</a:t>
            </a: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511" y="2031998"/>
            <a:ext cx="3220110" cy="441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700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Versiones en </a:t>
            </a:r>
            <a:r>
              <a:rPr lang="es-ES_tradnl" dirty="0" err="1" smtClean="0"/>
              <a:t>Kali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36710" y="2171699"/>
            <a:ext cx="10018713" cy="3124201"/>
          </a:xfrm>
        </p:spPr>
        <p:txBody>
          <a:bodyPr>
            <a:normAutofit fontScale="62500" lnSpcReduction="20000"/>
          </a:bodyPr>
          <a:lstStyle/>
          <a:p>
            <a:r>
              <a:rPr lang="es-ES_tradnl" dirty="0"/>
              <a:t>[2017-02-16] </a:t>
            </a:r>
            <a:r>
              <a:rPr lang="es-ES_tradnl" dirty="0">
                <a:hlinkClick r:id="rId2"/>
              </a:rPr>
              <a:t>ghost-phisher 1.64-0kali3 migrated to kali-rolling </a:t>
            </a:r>
            <a:r>
              <a:rPr lang="es-ES_tradnl" dirty="0"/>
              <a:t>(</a:t>
            </a:r>
            <a:r>
              <a:rPr lang="es-ES_tradnl" dirty="0" err="1"/>
              <a:t>Sophie</a:t>
            </a:r>
            <a:r>
              <a:rPr lang="es-ES_tradnl" dirty="0"/>
              <a:t> </a:t>
            </a:r>
            <a:r>
              <a:rPr lang="es-ES_tradnl" dirty="0" err="1"/>
              <a:t>Brun</a:t>
            </a:r>
            <a:r>
              <a:rPr lang="es-ES_tradnl" dirty="0"/>
              <a:t>)</a:t>
            </a:r>
          </a:p>
          <a:p>
            <a:r>
              <a:rPr lang="es-ES_tradnl" dirty="0"/>
              <a:t>[2017-02-16] </a:t>
            </a:r>
            <a:r>
              <a:rPr lang="es-ES_tradnl" dirty="0">
                <a:hlinkClick r:id="rId3"/>
              </a:rPr>
              <a:t>Accepted ghost-phisher 1.64-0kali3 (source) into kali-dev </a:t>
            </a:r>
            <a:r>
              <a:rPr lang="es-ES_tradnl" dirty="0"/>
              <a:t>(</a:t>
            </a:r>
            <a:r>
              <a:rPr lang="es-ES_tradnl" dirty="0" err="1"/>
              <a:t>Sophie</a:t>
            </a:r>
            <a:r>
              <a:rPr lang="es-ES_tradnl" dirty="0"/>
              <a:t> </a:t>
            </a:r>
            <a:r>
              <a:rPr lang="es-ES_tradnl" dirty="0" err="1"/>
              <a:t>Brun</a:t>
            </a:r>
            <a:r>
              <a:rPr lang="es-ES_tradnl" dirty="0"/>
              <a:t>)</a:t>
            </a:r>
          </a:p>
          <a:p>
            <a:r>
              <a:rPr lang="es-ES_tradnl" dirty="0"/>
              <a:t>[2016-01-15] </a:t>
            </a:r>
            <a:r>
              <a:rPr lang="es-ES_tradnl" dirty="0">
                <a:hlinkClick r:id="rId4"/>
              </a:rPr>
              <a:t>ghost-phisher 1.64-0kali2 migrated to kali-rolling </a:t>
            </a:r>
            <a:r>
              <a:rPr lang="es-ES_tradnl" dirty="0"/>
              <a:t>(Devon </a:t>
            </a:r>
            <a:r>
              <a:rPr lang="es-ES_tradnl" dirty="0" err="1"/>
              <a:t>Kearns</a:t>
            </a:r>
            <a:r>
              <a:rPr lang="es-ES_tradnl" dirty="0"/>
              <a:t>)</a:t>
            </a:r>
          </a:p>
          <a:p>
            <a:r>
              <a:rPr lang="es-ES_tradnl" dirty="0"/>
              <a:t>[2016-01-15] </a:t>
            </a:r>
            <a:r>
              <a:rPr lang="es-ES_tradnl" dirty="0">
                <a:hlinkClick r:id="rId5"/>
              </a:rPr>
              <a:t>Accepted ghost-phisher 1.64-0kali2 (source) into kali-dev </a:t>
            </a:r>
            <a:r>
              <a:rPr lang="es-ES_tradnl" dirty="0"/>
              <a:t>(Devon </a:t>
            </a:r>
            <a:r>
              <a:rPr lang="es-ES_tradnl" dirty="0" err="1"/>
              <a:t>Kearns</a:t>
            </a:r>
            <a:r>
              <a:rPr lang="es-ES_tradnl" dirty="0"/>
              <a:t>)</a:t>
            </a:r>
          </a:p>
          <a:p>
            <a:r>
              <a:rPr lang="es-ES_tradnl" dirty="0"/>
              <a:t>[2016-01-08] </a:t>
            </a:r>
            <a:r>
              <a:rPr lang="es-ES_tradnl" dirty="0">
                <a:hlinkClick r:id="rId6"/>
              </a:rPr>
              <a:t>ghost-phisher 1.64-0kali1 migrated to kali-rolling </a:t>
            </a:r>
            <a:r>
              <a:rPr lang="es-ES_tradnl" dirty="0"/>
              <a:t>(</a:t>
            </a:r>
            <a:r>
              <a:rPr lang="es-ES_tradnl" dirty="0" err="1"/>
              <a:t>Sophie</a:t>
            </a:r>
            <a:r>
              <a:rPr lang="es-ES_tradnl" dirty="0"/>
              <a:t> </a:t>
            </a:r>
            <a:r>
              <a:rPr lang="es-ES_tradnl" dirty="0" err="1"/>
              <a:t>Brun</a:t>
            </a:r>
            <a:r>
              <a:rPr lang="es-ES_tradnl" dirty="0"/>
              <a:t>)</a:t>
            </a:r>
          </a:p>
          <a:p>
            <a:r>
              <a:rPr lang="es-ES_tradnl" dirty="0"/>
              <a:t>[2016-01-08] </a:t>
            </a:r>
            <a:r>
              <a:rPr lang="es-ES_tradnl" dirty="0">
                <a:hlinkClick r:id="rId7"/>
              </a:rPr>
              <a:t>Accepted ghost-phisher 1.64-0kali1 (source) into kali-dev </a:t>
            </a:r>
            <a:r>
              <a:rPr lang="es-ES_tradnl" dirty="0"/>
              <a:t>(</a:t>
            </a:r>
            <a:r>
              <a:rPr lang="es-ES_tradnl" dirty="0" err="1"/>
              <a:t>Sophie</a:t>
            </a:r>
            <a:r>
              <a:rPr lang="es-ES_tradnl" dirty="0"/>
              <a:t> </a:t>
            </a:r>
            <a:r>
              <a:rPr lang="es-ES_tradnl" dirty="0" err="1"/>
              <a:t>Brun</a:t>
            </a:r>
            <a:r>
              <a:rPr lang="es-ES_tradnl" dirty="0"/>
              <a:t>)</a:t>
            </a:r>
          </a:p>
          <a:p>
            <a:r>
              <a:rPr lang="es-ES_tradnl" dirty="0"/>
              <a:t>[2015-12-07] </a:t>
            </a:r>
            <a:r>
              <a:rPr lang="es-ES_tradnl" dirty="0">
                <a:hlinkClick r:id="rId8"/>
              </a:rPr>
              <a:t>ghost-phisher 1.63-0kali1 migrated to Kali Safi</a:t>
            </a:r>
            <a:endParaRPr lang="es-ES_tradnl" dirty="0"/>
          </a:p>
          <a:p>
            <a:r>
              <a:rPr lang="es-ES_tradnl" dirty="0"/>
              <a:t>[2015-07-21] </a:t>
            </a:r>
            <a:r>
              <a:rPr lang="es-ES_tradnl" dirty="0">
                <a:hlinkClick r:id="rId9"/>
              </a:rPr>
              <a:t>ghost-phisher 1.63-0kali1 migrated to Kali Sana</a:t>
            </a:r>
            <a:endParaRPr lang="es-ES_tradnl" dirty="0"/>
          </a:p>
          <a:p>
            <a:r>
              <a:rPr lang="es-ES_tradnl" dirty="0"/>
              <a:t>[2014-10-22] </a:t>
            </a:r>
            <a:r>
              <a:rPr lang="es-ES_tradnl" dirty="0">
                <a:hlinkClick r:id="rId10"/>
              </a:rPr>
              <a:t>ghost-phisher 1.63-0kali1 migrated to Kali Rolling</a:t>
            </a:r>
            <a:endParaRPr lang="es-ES_tradnl" dirty="0"/>
          </a:p>
          <a:p>
            <a:r>
              <a:rPr lang="es-ES_tradnl" dirty="0"/>
              <a:t>[</a:t>
            </a:r>
            <a:r>
              <a:rPr lang="es-ES_tradnl" dirty="0" smtClean="0"/>
              <a:t>2013-06-11] </a:t>
            </a:r>
            <a:r>
              <a:rPr lang="es-ES_tradnl" dirty="0">
                <a:hlinkClick r:id="rId10"/>
              </a:rPr>
              <a:t>ghost-phisher </a:t>
            </a:r>
            <a:r>
              <a:rPr lang="es-ES_tradnl" dirty="0" smtClean="0">
                <a:hlinkClick r:id="rId10"/>
              </a:rPr>
              <a:t>1.62-Imported Upstream version 1.62</a:t>
            </a:r>
            <a:r>
              <a:rPr lang="es-ES_tradnl" dirty="0" smtClean="0"/>
              <a:t>(Devo</a:t>
            </a:r>
            <a:r>
              <a:rPr lang="es-ES_tradnl" dirty="0" smtClean="0"/>
              <a:t>n </a:t>
            </a:r>
            <a:r>
              <a:rPr lang="es-ES_tradnl" dirty="0" err="1" smtClean="0"/>
              <a:t>Kearns</a:t>
            </a:r>
            <a:r>
              <a:rPr lang="es-ES_tradnl" dirty="0" smtClean="0"/>
              <a:t>)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1636710" y="5461000"/>
            <a:ext cx="346254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00" dirty="0"/>
              <a:t>http://</a:t>
            </a:r>
            <a:r>
              <a:rPr lang="es-ES_tradnl" sz="1000" dirty="0" err="1"/>
              <a:t>pkg.kali.org</a:t>
            </a:r>
            <a:r>
              <a:rPr lang="es-ES_tradnl" sz="1000" dirty="0"/>
              <a:t>/</a:t>
            </a:r>
            <a:r>
              <a:rPr lang="es-ES_tradnl" sz="1000" dirty="0" err="1"/>
              <a:t>pkg</a:t>
            </a:r>
            <a:r>
              <a:rPr lang="es-ES_tradnl" sz="1000" dirty="0"/>
              <a:t>/</a:t>
            </a:r>
            <a:r>
              <a:rPr lang="es-ES_tradnl" sz="1000" dirty="0" err="1"/>
              <a:t>ghost-phisher</a:t>
            </a: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543887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Sistema Operativo sobre el cual funciona</a:t>
            </a:r>
            <a:endParaRPr lang="es-ES_tradnl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636711" y="1473199"/>
            <a:ext cx="5919790" cy="5245101"/>
          </a:xfrm>
        </p:spPr>
        <p:txBody>
          <a:bodyPr/>
          <a:lstStyle/>
          <a:p>
            <a:r>
              <a:rPr lang="es-ES_tradnl" dirty="0" smtClean="0"/>
              <a:t>Corre sobre cualquier Sistema operativo basado en Linux, pero el Programa se ha probado previamente por los desarrolladores en Ubuntu, </a:t>
            </a:r>
            <a:r>
              <a:rPr lang="es-ES_tradnl" dirty="0" err="1" smtClean="0"/>
              <a:t>Backtrack</a:t>
            </a:r>
            <a:r>
              <a:rPr lang="es-ES_tradnl" dirty="0" smtClean="0"/>
              <a:t> y </a:t>
            </a:r>
            <a:r>
              <a:rPr lang="es-ES_tradnl" dirty="0" err="1" smtClean="0"/>
              <a:t>BackBox</a:t>
            </a:r>
            <a:r>
              <a:rPr lang="es-ES_tradnl" dirty="0" smtClean="0"/>
              <a:t> Linux</a:t>
            </a:r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512" y="2133599"/>
            <a:ext cx="4066512" cy="479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2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8609" y="-215900"/>
            <a:ext cx="10018713" cy="1752599"/>
          </a:xfrm>
        </p:spPr>
        <p:txBody>
          <a:bodyPr/>
          <a:lstStyle/>
          <a:p>
            <a:r>
              <a:rPr lang="es-ES_tradnl" dirty="0" smtClean="0"/>
              <a:t>Funciona a través de una GUI</a:t>
            </a: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769" y="1183307"/>
            <a:ext cx="7758395" cy="534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7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9700" y="-444500"/>
            <a:ext cx="10018713" cy="1752599"/>
          </a:xfrm>
        </p:spPr>
        <p:txBody>
          <a:bodyPr/>
          <a:lstStyle/>
          <a:p>
            <a:r>
              <a:rPr lang="es-ES_tradnl" smtClean="0"/>
              <a:t>Código </a:t>
            </a:r>
            <a:r>
              <a:rPr lang="es-ES_tradnl" dirty="0" smtClean="0"/>
              <a:t>Fuente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90790" y="6363216"/>
            <a:ext cx="8937623" cy="622300"/>
          </a:xfrm>
        </p:spPr>
        <p:txBody>
          <a:bodyPr/>
          <a:lstStyle/>
          <a:p>
            <a:r>
              <a:rPr lang="es-ES_tradnl" dirty="0">
                <a:hlinkClick r:id="rId2"/>
              </a:rPr>
              <a:t>https://</a:t>
            </a:r>
            <a:r>
              <a:rPr lang="es-ES_tradnl" dirty="0" smtClean="0">
                <a:hlinkClick r:id="rId2"/>
              </a:rPr>
              <a:t>github.com/savio-code/ghost-phisher</a:t>
            </a:r>
            <a:endParaRPr lang="es-ES_tradnl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648" y="813832"/>
            <a:ext cx="8392305" cy="554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446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09" y="0"/>
            <a:ext cx="10018713" cy="1752599"/>
          </a:xfrm>
        </p:spPr>
        <p:txBody>
          <a:bodyPr/>
          <a:lstStyle/>
          <a:p>
            <a:r>
              <a:rPr lang="es-ES_tradnl" dirty="0" smtClean="0"/>
              <a:t>Herramientas Equivalentes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08" y="1663699"/>
            <a:ext cx="10018713" cy="3124201"/>
          </a:xfrm>
        </p:spPr>
        <p:txBody>
          <a:bodyPr/>
          <a:lstStyle/>
          <a:p>
            <a:r>
              <a:rPr lang="es-ES_tradnl" b="1" dirty="0" err="1" smtClean="0"/>
              <a:t>PwnSTAR</a:t>
            </a:r>
            <a:r>
              <a:rPr lang="es-ES_tradnl" b="1" dirty="0" smtClean="0"/>
              <a:t>: </a:t>
            </a:r>
            <a:r>
              <a:rPr lang="es-ES_tradnl" dirty="0" err="1"/>
              <a:t>Sniffing</a:t>
            </a:r>
            <a:r>
              <a:rPr lang="es-ES_tradnl" dirty="0"/>
              <a:t>: </a:t>
            </a:r>
            <a:r>
              <a:rPr lang="es-ES_tradnl" dirty="0" err="1"/>
              <a:t>provide</a:t>
            </a:r>
            <a:r>
              <a:rPr lang="es-ES_tradnl" dirty="0"/>
              <a:t> internet </a:t>
            </a:r>
            <a:r>
              <a:rPr lang="es-ES_tradnl" dirty="0" err="1"/>
              <a:t>access</a:t>
            </a:r>
            <a:r>
              <a:rPr lang="es-ES_tradnl" dirty="0"/>
              <a:t>, </a:t>
            </a:r>
            <a:r>
              <a:rPr lang="es-ES_tradnl" dirty="0" err="1"/>
              <a:t>then</a:t>
            </a:r>
            <a:r>
              <a:rPr lang="es-ES_tradnl" dirty="0"/>
              <a:t> be </a:t>
            </a:r>
            <a:r>
              <a:rPr lang="es-ES_tradnl" dirty="0" smtClean="0"/>
              <a:t>MITM, </a:t>
            </a:r>
            <a:r>
              <a:rPr lang="es-ES_tradnl" dirty="0"/>
              <a:t>Simple web server </a:t>
            </a:r>
            <a:r>
              <a:rPr lang="es-ES_tradnl" dirty="0" err="1"/>
              <a:t>with</a:t>
            </a:r>
            <a:r>
              <a:rPr lang="es-ES_tradnl" dirty="0"/>
              <a:t> </a:t>
            </a:r>
            <a:r>
              <a:rPr lang="es-ES_tradnl" dirty="0" err="1"/>
              <a:t>dnsspoof</a:t>
            </a:r>
            <a:r>
              <a:rPr lang="es-ES_tradnl" dirty="0"/>
              <a:t>: </a:t>
            </a:r>
            <a:r>
              <a:rPr lang="es-ES_tradnl" dirty="0" err="1"/>
              <a:t>redirect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victim</a:t>
            </a:r>
            <a:r>
              <a:rPr lang="es-ES_tradnl" dirty="0"/>
              <a:t> to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webpage</a:t>
            </a:r>
            <a:endParaRPr lang="es-ES_tradnl" dirty="0"/>
          </a:p>
          <a:p>
            <a:r>
              <a:rPr lang="es-ES_tradnl" b="1" dirty="0" err="1"/>
              <a:t>The</a:t>
            </a:r>
            <a:r>
              <a:rPr lang="es-ES_tradnl" b="1" dirty="0"/>
              <a:t> Social-</a:t>
            </a:r>
            <a:r>
              <a:rPr lang="es-ES_tradnl" b="1" dirty="0" err="1"/>
              <a:t>Engineer</a:t>
            </a:r>
            <a:r>
              <a:rPr lang="es-ES_tradnl" b="1" dirty="0"/>
              <a:t> </a:t>
            </a:r>
            <a:r>
              <a:rPr lang="es-ES_tradnl" b="1" dirty="0" err="1"/>
              <a:t>Toolkit</a:t>
            </a:r>
            <a:r>
              <a:rPr lang="es-ES_tradnl" b="1" dirty="0"/>
              <a:t> (SET</a:t>
            </a:r>
            <a:r>
              <a:rPr lang="es-ES_tradnl" b="1" dirty="0" smtClean="0"/>
              <a:t>): </a:t>
            </a:r>
            <a:r>
              <a:rPr lang="es-ES_tradnl" dirty="0" err="1" smtClean="0"/>
              <a:t>Phishing</a:t>
            </a:r>
            <a:r>
              <a:rPr lang="es-ES_tradnl" dirty="0" smtClean="0"/>
              <a:t> por correo </a:t>
            </a:r>
            <a:r>
              <a:rPr lang="es-ES_tradnl" dirty="0" err="1" smtClean="0"/>
              <a:t>electronico</a:t>
            </a:r>
            <a:r>
              <a:rPr lang="es-ES_tradnl" dirty="0" smtClean="0"/>
              <a:t>, ataques basados en puntos de acceso de WIFI, Ataques Basados en Web</a:t>
            </a:r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900" y="3416298"/>
            <a:ext cx="5118100" cy="306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5922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Paralaje</Template>
  <TotalTime>329</TotalTime>
  <Words>295</Words>
  <Application>Microsoft Macintosh PowerPoint</Application>
  <PresentationFormat>Panorámica</PresentationFormat>
  <Paragraphs>39</Paragraphs>
  <Slides>11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Calibri</vt:lpstr>
      <vt:lpstr>Corbel</vt:lpstr>
      <vt:lpstr>Mangal</vt:lpstr>
      <vt:lpstr>Arial</vt:lpstr>
      <vt:lpstr>Parallax</vt:lpstr>
      <vt:lpstr>Presentación de PowerPoint</vt:lpstr>
      <vt:lpstr>Fecha y Creador de la Herramienta</vt:lpstr>
      <vt:lpstr>Presentación de PowerPoint</vt:lpstr>
      <vt:lpstr>Versiones Previas a la implementación en Kali</vt:lpstr>
      <vt:lpstr>Versiones en Kali</vt:lpstr>
      <vt:lpstr>Sistema Operativo sobre el cual funciona</vt:lpstr>
      <vt:lpstr>Funciona a través de una GUI</vt:lpstr>
      <vt:lpstr>Código Fuente</vt:lpstr>
      <vt:lpstr>Herramientas Equivalentes</vt:lpstr>
      <vt:lpstr>Costo de la Herramienta</vt:lpstr>
      <vt:lpstr>Explicación Técnica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Alejandro Osorio Rodríguez</dc:creator>
  <cp:lastModifiedBy>Daniel Alejandro Osorio Rodríguez</cp:lastModifiedBy>
  <cp:revision>19</cp:revision>
  <dcterms:created xsi:type="dcterms:W3CDTF">2017-03-03T00:09:38Z</dcterms:created>
  <dcterms:modified xsi:type="dcterms:W3CDTF">2017-03-03T05:40:34Z</dcterms:modified>
</cp:coreProperties>
</file>