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77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299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49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518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37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03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66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55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19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0DF5E60-9974-AC48-9591-99C2BB44B7CF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897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05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3/16/2017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08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ntirez/hpin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6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99" y="1441398"/>
            <a:ext cx="4001315" cy="34455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>
            <a:normAutofit/>
          </a:bodyPr>
          <a:lstStyle/>
          <a:p>
            <a:r>
              <a:rPr lang="es-MX" dirty="0"/>
              <a:t>Hping3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9753" y="4455621"/>
            <a:ext cx="6269347" cy="1238616"/>
          </a:xfrm>
        </p:spPr>
        <p:txBody>
          <a:bodyPr>
            <a:normAutofit/>
          </a:bodyPr>
          <a:lstStyle/>
          <a:p>
            <a:r>
              <a:rPr lang="es-MX">
                <a:solidFill>
                  <a:schemeClr val="tx1">
                    <a:lumMod val="85000"/>
                    <a:lumOff val="15000"/>
                  </a:schemeClr>
                </a:solidFill>
              </a:rPr>
              <a:t>Sergio Sánchez Basoco</a:t>
            </a:r>
          </a:p>
        </p:txBody>
      </p:sp>
    </p:spTree>
    <p:extLst>
      <p:ext uri="{BB962C8B-B14F-4D97-AF65-F5344CB8AC3E}">
        <p14:creationId xmlns:p14="http://schemas.microsoft.com/office/powerpoint/2010/main" val="2916999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Historia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Desarrollado por Salvatore </a:t>
            </a:r>
            <a:r>
              <a:rPr lang="es-MX" dirty="0" err="1"/>
              <a:t>Sanfilipino</a:t>
            </a:r>
            <a:r>
              <a:rPr lang="es-MX" dirty="0"/>
              <a:t> (</a:t>
            </a:r>
            <a:r>
              <a:rPr lang="es-MX" dirty="0" err="1"/>
              <a:t>antirez</a:t>
            </a:r>
            <a:r>
              <a:rPr lang="es-MX" dirty="0"/>
              <a:t>) en 2001.</a:t>
            </a:r>
          </a:p>
          <a:p>
            <a:endParaRPr lang="es-MX" dirty="0"/>
          </a:p>
          <a:p>
            <a:r>
              <a:rPr lang="es-MX" dirty="0"/>
              <a:t>Versiones del programa</a:t>
            </a:r>
          </a:p>
          <a:p>
            <a:pPr lvl="1"/>
            <a:r>
              <a:rPr lang="es-MX" dirty="0" err="1"/>
              <a:t>Hping</a:t>
            </a:r>
            <a:r>
              <a:rPr lang="es-MX" dirty="0"/>
              <a:t> (2001)</a:t>
            </a:r>
          </a:p>
          <a:p>
            <a:pPr lvl="1"/>
            <a:r>
              <a:rPr lang="es-MX" dirty="0"/>
              <a:t>Hping2 (2004)</a:t>
            </a:r>
          </a:p>
          <a:p>
            <a:pPr lvl="1"/>
            <a:r>
              <a:rPr lang="es-MX" dirty="0"/>
              <a:t>Hping3 (2004)</a:t>
            </a:r>
          </a:p>
          <a:p>
            <a:pPr lvl="1"/>
            <a:endParaRPr lang="es-MX" dirty="0"/>
          </a:p>
          <a:p>
            <a:pPr marL="201168" lvl="1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0300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Sistemas operativos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Linux</a:t>
            </a:r>
          </a:p>
          <a:p>
            <a:r>
              <a:rPr lang="es-MX" dirty="0" err="1"/>
              <a:t>FreeBSD</a:t>
            </a:r>
            <a:endParaRPr lang="es-MX" dirty="0"/>
          </a:p>
          <a:p>
            <a:r>
              <a:rPr lang="es-MX" dirty="0" err="1"/>
              <a:t>NetBSD</a:t>
            </a:r>
            <a:endParaRPr lang="es-MX" dirty="0"/>
          </a:p>
          <a:p>
            <a:r>
              <a:rPr lang="es-MX" dirty="0" err="1"/>
              <a:t>OpenBSD</a:t>
            </a:r>
            <a:endParaRPr lang="es-MX" dirty="0"/>
          </a:p>
          <a:p>
            <a:r>
              <a:rPr lang="es-MX" dirty="0"/>
              <a:t>Solaris</a:t>
            </a:r>
          </a:p>
          <a:p>
            <a:r>
              <a:rPr lang="es-MX" dirty="0" err="1"/>
              <a:t>MacOS</a:t>
            </a:r>
            <a:r>
              <a:rPr lang="es-MX" dirty="0"/>
              <a:t> X</a:t>
            </a:r>
          </a:p>
          <a:p>
            <a:r>
              <a:rPr lang="es-MX" dirty="0"/>
              <a:t>Windows</a:t>
            </a:r>
          </a:p>
        </p:txBody>
      </p:sp>
    </p:spTree>
    <p:extLst>
      <p:ext uri="{BB962C8B-B14F-4D97-AF65-F5344CB8AC3E}">
        <p14:creationId xmlns:p14="http://schemas.microsoft.com/office/powerpoint/2010/main" val="1864761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Funcionamiento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Línea de comandos únicamente</a:t>
            </a:r>
          </a:p>
        </p:txBody>
      </p:sp>
    </p:spTree>
    <p:extLst>
      <p:ext uri="{BB962C8B-B14F-4D97-AF65-F5344CB8AC3E}">
        <p14:creationId xmlns:p14="http://schemas.microsoft.com/office/powerpoint/2010/main" val="2713617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Código fuente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>
                <a:hlinkClick r:id="rId2"/>
              </a:rPr>
              <a:t>https://github.com/antirez/hping</a:t>
            </a: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907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Herramientas similares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err="1"/>
              <a:t>Scapy</a:t>
            </a:r>
            <a:endParaRPr lang="es-MX" dirty="0"/>
          </a:p>
          <a:p>
            <a:r>
              <a:rPr lang="es-MX" dirty="0" err="1"/>
              <a:t>Ipsorcery</a:t>
            </a:r>
            <a:endParaRPr lang="es-MX" dirty="0"/>
          </a:p>
          <a:p>
            <a:r>
              <a:rPr lang="es-MX" dirty="0" err="1"/>
              <a:t>Nemesis</a:t>
            </a:r>
            <a:endParaRPr lang="es-MX" dirty="0"/>
          </a:p>
          <a:p>
            <a:r>
              <a:rPr lang="es-MX" dirty="0" err="1"/>
              <a:t>Nmap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491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102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72" name="Rectangle 7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" name="Rectangle 7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6" name="Straight Connector 75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8" name="Rectangle 7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" name="Rectangle 8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84" name="Straight Connector 83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1086" y="5618770"/>
            <a:ext cx="105156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s-media-cache-ak0.pinimg.com/564x/cb/6a/d7/cb6ad7a73386ca1b5353040f6c77ac7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5457" y="640080"/>
            <a:ext cx="2215682" cy="360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999" y="4550229"/>
            <a:ext cx="10909073" cy="105765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>
                <a:solidFill>
                  <a:schemeClr val="tx1">
                    <a:lumMod val="85000"/>
                    <a:lumOff val="15000"/>
                  </a:schemeClr>
                </a:solidFill>
              </a:rPr>
              <a:t>Funcionamiento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23858" y="1230707"/>
            <a:ext cx="52431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Lenguaje</a:t>
            </a:r>
            <a:r>
              <a:rPr lang="en-GB" sz="2000" dirty="0"/>
              <a:t> TCL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Construcción</a:t>
            </a:r>
            <a:r>
              <a:rPr lang="en-GB" sz="2000" dirty="0"/>
              <a:t> de </a:t>
            </a:r>
            <a:r>
              <a:rPr lang="en-GB" sz="2000" dirty="0" err="1"/>
              <a:t>paquetes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Ataques</a:t>
            </a:r>
            <a:r>
              <a:rPr lang="en-GB" sz="2000" dirty="0"/>
              <a:t> de </a:t>
            </a:r>
            <a:r>
              <a:rPr lang="en-GB" sz="2000" dirty="0" err="1"/>
              <a:t>negación</a:t>
            </a:r>
            <a:r>
              <a:rPr lang="en-GB" sz="2000" dirty="0"/>
              <a:t> de </a:t>
            </a:r>
            <a:r>
              <a:rPr lang="en-GB" sz="2000" dirty="0" err="1"/>
              <a:t>servicio</a:t>
            </a:r>
            <a:r>
              <a:rPr lang="en-GB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Pruebas</a:t>
            </a:r>
            <a:r>
              <a:rPr lang="en-GB" sz="2000" dirty="0"/>
              <a:t> de red/firewall.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Escaneo</a:t>
            </a:r>
            <a:r>
              <a:rPr lang="en-GB" sz="2000" dirty="0"/>
              <a:t> de </a:t>
            </a:r>
            <a:r>
              <a:rPr lang="en-GB" sz="2000" dirty="0" err="1"/>
              <a:t>puertos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Inspección</a:t>
            </a:r>
            <a:r>
              <a:rPr lang="en-GB" sz="2000" dirty="0"/>
              <a:t> de interfaces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Traceroute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8148415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247</TotalTime>
  <Words>87</Words>
  <Application>Microsoft Office PowerPoint</Application>
  <PresentationFormat>Widescreen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Retrospect</vt:lpstr>
      <vt:lpstr>Hping3</vt:lpstr>
      <vt:lpstr>Historia</vt:lpstr>
      <vt:lpstr>Sistemas operativos</vt:lpstr>
      <vt:lpstr>Funcionamiento</vt:lpstr>
      <vt:lpstr>Código fuente</vt:lpstr>
      <vt:lpstr>Herramientas similares</vt:lpstr>
      <vt:lpstr>Funcionamiento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Hping3</dc:title>
  <dc:creator>Sergio Basoco</dc:creator>
  <cp:lastModifiedBy>Sergio Basoco</cp:lastModifiedBy>
  <cp:revision>13</cp:revision>
  <dcterms:created xsi:type="dcterms:W3CDTF">2017-03-15T17:05:28Z</dcterms:created>
  <dcterms:modified xsi:type="dcterms:W3CDTF">2017-03-16T21:39:50Z</dcterms:modified>
</cp:coreProperties>
</file>