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0" autoAdjust="0"/>
    <p:restoredTop sz="94660"/>
  </p:normalViewPr>
  <p:slideViewPr>
    <p:cSldViewPr snapToGrid="0">
      <p:cViewPr varScale="1">
        <p:scale>
          <a:sx n="78" d="100"/>
          <a:sy n="78" d="100"/>
        </p:scale>
        <p:origin x="101" y="3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trustedsec/social-engineer-toolki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419" dirty="0"/>
              <a:t>Social </a:t>
            </a:r>
            <a:r>
              <a:rPr lang="es-419" dirty="0" err="1"/>
              <a:t>Engineer</a:t>
            </a:r>
            <a:r>
              <a:rPr lang="es-419" dirty="0"/>
              <a:t> </a:t>
            </a:r>
            <a:r>
              <a:rPr lang="es-419" dirty="0" err="1"/>
              <a:t>Toolkit</a:t>
            </a:r>
            <a:r>
              <a:rPr lang="es-419" dirty="0"/>
              <a:t> (SET)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419" dirty="0"/>
              <a:t>Oscar Alexis Omaña Rougerio</a:t>
            </a:r>
          </a:p>
          <a:p>
            <a:r>
              <a:rPr lang="es-419" dirty="0"/>
              <a:t>A01331357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940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123335"/>
          </a:xfrm>
        </p:spPr>
        <p:txBody>
          <a:bodyPr/>
          <a:lstStyle/>
          <a:p>
            <a:r>
              <a:rPr lang="es-419" dirty="0"/>
              <a:t>Social </a:t>
            </a:r>
            <a:r>
              <a:rPr lang="es-419" dirty="0" err="1"/>
              <a:t>Engineer</a:t>
            </a:r>
            <a:r>
              <a:rPr lang="es-419" dirty="0"/>
              <a:t> </a:t>
            </a:r>
            <a:r>
              <a:rPr lang="es-419" dirty="0" err="1"/>
              <a:t>Toolkit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10" y="1887794"/>
            <a:ext cx="10018713" cy="3903407"/>
          </a:xfrm>
        </p:spPr>
        <p:txBody>
          <a:bodyPr anchor="t">
            <a:normAutofit/>
          </a:bodyPr>
          <a:lstStyle/>
          <a:p>
            <a:r>
              <a:rPr lang="es-419" dirty="0"/>
              <a:t>Desarrollado en Python.</a:t>
            </a:r>
          </a:p>
          <a:p>
            <a:r>
              <a:rPr lang="es-419" dirty="0"/>
              <a:t>Open </a:t>
            </a:r>
            <a:r>
              <a:rPr lang="es-419" dirty="0" err="1"/>
              <a:t>source</a:t>
            </a:r>
            <a:r>
              <a:rPr lang="es-419" dirty="0"/>
              <a:t>:</a:t>
            </a:r>
          </a:p>
          <a:p>
            <a:pPr lvl="1"/>
            <a:r>
              <a:rPr lang="en-US" dirty="0">
                <a:hlinkClick r:id="rId2"/>
              </a:rPr>
              <a:t>https://github.com/trustedsec/social-engineer-toolkit</a:t>
            </a:r>
            <a:endParaRPr lang="es-419" dirty="0"/>
          </a:p>
          <a:p>
            <a:r>
              <a:rPr lang="es-419" dirty="0"/>
              <a:t>Enfocado en </a:t>
            </a:r>
            <a:r>
              <a:rPr lang="es-419" i="1" dirty="0" err="1"/>
              <a:t>penetration</a:t>
            </a:r>
            <a:r>
              <a:rPr lang="es-419" i="1" dirty="0"/>
              <a:t> </a:t>
            </a:r>
            <a:r>
              <a:rPr lang="es-419" i="1" dirty="0" err="1"/>
              <a:t>testing</a:t>
            </a:r>
            <a:r>
              <a:rPr lang="es-419" i="1" dirty="0"/>
              <a:t> </a:t>
            </a:r>
            <a:r>
              <a:rPr lang="es-419" dirty="0"/>
              <a:t>en el campo de Ingeniería Social.</a:t>
            </a:r>
          </a:p>
          <a:p>
            <a:r>
              <a:rPr lang="es-419" dirty="0"/>
              <a:t>Destaca por su facilidad y agilidad a la hora de configurar un ataque.</a:t>
            </a:r>
          </a:p>
          <a:p>
            <a:r>
              <a:rPr lang="es-419" dirty="0"/>
              <a:t>Más de 2 millones de descargas.</a:t>
            </a:r>
          </a:p>
          <a:p>
            <a:endParaRPr lang="es-419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486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093839"/>
          </a:xfrm>
        </p:spPr>
        <p:txBody>
          <a:bodyPr/>
          <a:lstStyle/>
          <a:p>
            <a:r>
              <a:rPr lang="es-419" dirty="0"/>
              <a:t>Creador y versiones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10" y="1887795"/>
            <a:ext cx="10018713" cy="3903406"/>
          </a:xfrm>
        </p:spPr>
        <p:txBody>
          <a:bodyPr anchor="t"/>
          <a:lstStyle/>
          <a:p>
            <a:r>
              <a:rPr lang="es-419" dirty="0"/>
              <a:t>Creado y desarrollado por el fundador de </a:t>
            </a:r>
            <a:r>
              <a:rPr lang="es-419" dirty="0" err="1"/>
              <a:t>TrustedSec</a:t>
            </a:r>
            <a:r>
              <a:rPr lang="es-419" dirty="0"/>
              <a:t>, David Kennedy.</a:t>
            </a:r>
          </a:p>
          <a:p>
            <a:r>
              <a:rPr lang="es-419" dirty="0"/>
              <a:t>86 “</a:t>
            </a:r>
            <a:r>
              <a:rPr lang="es-419" dirty="0" err="1"/>
              <a:t>releases</a:t>
            </a:r>
            <a:r>
              <a:rPr lang="es-419" dirty="0"/>
              <a:t>” en </a:t>
            </a:r>
            <a:r>
              <a:rPr lang="es-419" dirty="0" err="1"/>
              <a:t>Github</a:t>
            </a:r>
            <a:endParaRPr lang="es-419" dirty="0"/>
          </a:p>
          <a:p>
            <a:pPr lvl="1"/>
            <a:r>
              <a:rPr lang="es-419" dirty="0"/>
              <a:t>Versión actual 7.6</a:t>
            </a:r>
          </a:p>
          <a:p>
            <a:pPr lvl="1"/>
            <a:r>
              <a:rPr lang="es-419" dirty="0"/>
              <a:t>Versión en Kali 7.3.12 </a:t>
            </a:r>
            <a:r>
              <a:rPr lang="es-419" dirty="0" err="1"/>
              <a:t>codename</a:t>
            </a:r>
            <a:r>
              <a:rPr lang="es-419" dirty="0"/>
              <a:t> ‘</a:t>
            </a:r>
            <a:r>
              <a:rPr lang="es-419" dirty="0" err="1"/>
              <a:t>Underground</a:t>
            </a:r>
            <a:r>
              <a:rPr lang="es-419" dirty="0"/>
              <a:t>’</a:t>
            </a:r>
          </a:p>
          <a:p>
            <a:pPr lvl="1"/>
            <a:r>
              <a:rPr lang="es-419" dirty="0"/>
              <a:t>Versión 6.5 </a:t>
            </a:r>
            <a:r>
              <a:rPr lang="es-419" dirty="0" err="1"/>
              <a:t>codename</a:t>
            </a:r>
            <a:r>
              <a:rPr lang="es-419" dirty="0"/>
              <a:t> ‘</a:t>
            </a:r>
            <a:r>
              <a:rPr lang="es-419" dirty="0" err="1"/>
              <a:t>Mr</a:t>
            </a:r>
            <a:r>
              <a:rPr lang="es-419" dirty="0"/>
              <a:t> Robot’</a:t>
            </a:r>
          </a:p>
          <a:p>
            <a:pPr lvl="1"/>
            <a:endParaRPr lang="es-419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455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192161"/>
          </a:xfrm>
        </p:spPr>
        <p:txBody>
          <a:bodyPr/>
          <a:lstStyle/>
          <a:p>
            <a:r>
              <a:rPr lang="es-419" dirty="0"/>
              <a:t>¿Qué es?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10" y="1877961"/>
            <a:ext cx="10018713" cy="3913239"/>
          </a:xfrm>
        </p:spPr>
        <p:txBody>
          <a:bodyPr anchor="t"/>
          <a:lstStyle/>
          <a:p>
            <a:r>
              <a:rPr lang="es-419" dirty="0"/>
              <a:t>Herramienta para </a:t>
            </a:r>
            <a:r>
              <a:rPr lang="es-419" dirty="0" err="1"/>
              <a:t>pentesters</a:t>
            </a:r>
            <a:r>
              <a:rPr lang="es-419" dirty="0"/>
              <a:t> en el campo de la Ingeniería Social.</a:t>
            </a:r>
            <a:endParaRPr lang="en-US" dirty="0"/>
          </a:p>
          <a:p>
            <a:r>
              <a:rPr lang="es-419" dirty="0"/>
              <a:t>S</a:t>
            </a:r>
            <a:r>
              <a:rPr lang="en-US" dirty="0"/>
              <a:t>ET </a:t>
            </a:r>
            <a:r>
              <a:rPr lang="en-US" dirty="0" err="1"/>
              <a:t>ofrece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gran </a:t>
            </a:r>
            <a:r>
              <a:rPr lang="en-US" dirty="0" err="1"/>
              <a:t>variedad</a:t>
            </a:r>
            <a:r>
              <a:rPr lang="en-US" dirty="0"/>
              <a:t> de </a:t>
            </a:r>
            <a:r>
              <a:rPr lang="en-US" dirty="0" err="1"/>
              <a:t>ataques</a:t>
            </a:r>
            <a:r>
              <a:rPr lang="en-US" dirty="0"/>
              <a:t> contra el </a:t>
            </a:r>
            <a:r>
              <a:rPr lang="en-US" dirty="0" err="1"/>
              <a:t>usuario</a:t>
            </a:r>
            <a:r>
              <a:rPr lang="en-US" dirty="0"/>
              <a:t> </a:t>
            </a:r>
            <a:r>
              <a:rPr lang="en-US" dirty="0" err="1"/>
              <a:t>físico</a:t>
            </a:r>
            <a:r>
              <a:rPr lang="en-US" dirty="0"/>
              <a:t>.</a:t>
            </a:r>
          </a:p>
          <a:p>
            <a:r>
              <a:rPr lang="es-419" dirty="0"/>
              <a:t>L</a:t>
            </a:r>
            <a:r>
              <a:rPr lang="en-US" dirty="0"/>
              <a:t>a </a:t>
            </a:r>
            <a:r>
              <a:rPr lang="en-US" dirty="0" err="1"/>
              <a:t>mayoría</a:t>
            </a:r>
            <a:r>
              <a:rPr lang="en-US" dirty="0"/>
              <a:t> de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ataques</a:t>
            </a:r>
            <a:r>
              <a:rPr lang="en-US" dirty="0"/>
              <a:t> </a:t>
            </a:r>
            <a:r>
              <a:rPr lang="en-US" dirty="0" err="1"/>
              <a:t>hacen</a:t>
            </a:r>
            <a:r>
              <a:rPr lang="en-US" dirty="0"/>
              <a:t> </a:t>
            </a:r>
            <a:r>
              <a:rPr lang="en-US" dirty="0" err="1"/>
              <a:t>uso</a:t>
            </a:r>
            <a:r>
              <a:rPr lang="en-US" dirty="0"/>
              <a:t> de las </a:t>
            </a:r>
            <a:r>
              <a:rPr lang="en-US" dirty="0" err="1"/>
              <a:t>funciones</a:t>
            </a:r>
            <a:r>
              <a:rPr lang="en-US" dirty="0"/>
              <a:t> de </a:t>
            </a:r>
            <a:r>
              <a:rPr lang="en-US" dirty="0" err="1"/>
              <a:t>Metsaploit</a:t>
            </a:r>
            <a:r>
              <a:rPr lang="en-US" dirty="0"/>
              <a:t>.</a:t>
            </a:r>
          </a:p>
          <a:p>
            <a:r>
              <a:rPr lang="es-419" dirty="0"/>
              <a:t>Algunos ataques:</a:t>
            </a:r>
          </a:p>
          <a:p>
            <a:pPr lvl="1"/>
            <a:r>
              <a:rPr lang="es-419" dirty="0" err="1"/>
              <a:t>Phising</a:t>
            </a:r>
            <a:r>
              <a:rPr lang="es-419" dirty="0"/>
              <a:t> por correo electrónico o SMS</a:t>
            </a:r>
          </a:p>
          <a:p>
            <a:pPr lvl="1"/>
            <a:r>
              <a:rPr lang="es-419" dirty="0"/>
              <a:t>Basados en web</a:t>
            </a:r>
          </a:p>
          <a:p>
            <a:pPr lvl="1"/>
            <a:r>
              <a:rPr lang="es-419" dirty="0"/>
              <a:t>Creación de </a:t>
            </a:r>
            <a:r>
              <a:rPr lang="es-419" dirty="0" err="1"/>
              <a:t>payloads</a:t>
            </a:r>
            <a:endParaRPr lang="es-419" dirty="0"/>
          </a:p>
          <a:p>
            <a:pPr lvl="1"/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3789724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749710"/>
          </a:xfrm>
        </p:spPr>
        <p:txBody>
          <a:bodyPr/>
          <a:lstStyle/>
          <a:p>
            <a:r>
              <a:rPr lang="es-419" dirty="0"/>
              <a:t>DEMO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10" y="1563329"/>
            <a:ext cx="10018713" cy="422787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589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278</TotalTime>
  <Words>159</Words>
  <Application>Microsoft Office PowerPoint</Application>
  <PresentationFormat>Panorámica</PresentationFormat>
  <Paragraphs>25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8" baseType="lpstr">
      <vt:lpstr>Arial</vt:lpstr>
      <vt:lpstr>Corbel</vt:lpstr>
      <vt:lpstr>Parallax</vt:lpstr>
      <vt:lpstr>Social Engineer Toolkit (SET)</vt:lpstr>
      <vt:lpstr>Social Engineer Toolkit</vt:lpstr>
      <vt:lpstr>Creador y versiones</vt:lpstr>
      <vt:lpstr>¿Qué es?</vt:lpstr>
      <vt:lpstr>DEMO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Engineering Toolkit (SET)</dc:title>
  <dc:creator>Oscar Omaña Rougerio</dc:creator>
  <cp:lastModifiedBy>Oscar Omaña Rougerio</cp:lastModifiedBy>
  <cp:revision>8</cp:revision>
  <dcterms:created xsi:type="dcterms:W3CDTF">2017-04-07T15:43:19Z</dcterms:created>
  <dcterms:modified xsi:type="dcterms:W3CDTF">2017-04-07T22:30:55Z</dcterms:modified>
</cp:coreProperties>
</file>