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385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Slowhttptest</a:t>
            </a:r>
            <a:r>
              <a:rPr lang="en-US"/>
              <a:t> </a:t>
            </a:r>
            <a:br>
              <a:rPr lang="en-US"/>
            </a:b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Diego Jesús Romano Tangassi</a:t>
            </a:r>
          </a:p>
          <a:p>
            <a:r>
              <a:rPr lang="en-US" smtClean="0"/>
              <a:t>A01336187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41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Es</a:t>
            </a:r>
            <a:r>
              <a:rPr lang="en-US" sz="3200" dirty="0" smtClean="0"/>
              <a:t> </a:t>
            </a:r>
            <a:r>
              <a:rPr lang="en-US" sz="3200" dirty="0" err="1" smtClean="0"/>
              <a:t>una</a:t>
            </a:r>
            <a:r>
              <a:rPr lang="en-US" sz="3200" dirty="0" smtClean="0"/>
              <a:t> </a:t>
            </a:r>
            <a:r>
              <a:rPr lang="en-US" sz="3200" dirty="0" err="1" smtClean="0"/>
              <a:t>herramienta</a:t>
            </a:r>
            <a:r>
              <a:rPr lang="en-US" sz="3200" dirty="0"/>
              <a:t> </a:t>
            </a:r>
            <a:r>
              <a:rPr lang="en-US" sz="3200" dirty="0" err="1" smtClean="0"/>
              <a:t>altamente</a:t>
            </a:r>
            <a:r>
              <a:rPr lang="en-US" sz="3200" dirty="0" smtClean="0"/>
              <a:t> configurable que </a:t>
            </a:r>
            <a:r>
              <a:rPr lang="en-US" sz="3200" dirty="0" err="1" smtClean="0"/>
              <a:t>simula</a:t>
            </a:r>
            <a:r>
              <a:rPr lang="en-US" sz="3200" dirty="0" smtClean="0"/>
              <a:t> </a:t>
            </a:r>
            <a:r>
              <a:rPr lang="en-US" sz="3200" dirty="0" err="1" smtClean="0"/>
              <a:t>ataques</a:t>
            </a:r>
            <a:r>
              <a:rPr lang="en-US" sz="3200" dirty="0" smtClean="0"/>
              <a:t> de </a:t>
            </a:r>
            <a:r>
              <a:rPr lang="en-US" sz="3200" dirty="0" err="1" smtClean="0"/>
              <a:t>denagacion</a:t>
            </a:r>
            <a:r>
              <a:rPr lang="en-US" sz="3200" dirty="0" smtClean="0"/>
              <a:t> de </a:t>
            </a:r>
            <a:r>
              <a:rPr lang="en-US" sz="3200" dirty="0" err="1" smtClean="0"/>
              <a:t>servicio</a:t>
            </a:r>
            <a:r>
              <a:rPr lang="en-US" sz="3200" dirty="0" smtClean="0"/>
              <a:t> </a:t>
            </a:r>
            <a:r>
              <a:rPr lang="en-US" sz="3200" dirty="0" err="1" smtClean="0"/>
              <a:t>en</a:t>
            </a:r>
            <a:r>
              <a:rPr lang="en-US" sz="3200" dirty="0" smtClean="0"/>
              <a:t> la </a:t>
            </a:r>
            <a:r>
              <a:rPr lang="en-US" sz="3200" dirty="0" err="1" smtClean="0"/>
              <a:t>capa</a:t>
            </a:r>
            <a:r>
              <a:rPr lang="en-US" sz="3200" dirty="0" smtClean="0"/>
              <a:t> de </a:t>
            </a:r>
            <a:r>
              <a:rPr lang="en-US" sz="3200" dirty="0" err="1" smtClean="0"/>
              <a:t>aplicacion</a:t>
            </a:r>
            <a:r>
              <a:rPr lang="en-US" sz="3200" dirty="0" smtClean="0"/>
              <a:t> </a:t>
            </a:r>
            <a:r>
              <a:rPr lang="en-US" sz="3200" dirty="0" err="1" smtClean="0"/>
              <a:t>mediante</a:t>
            </a:r>
            <a:r>
              <a:rPr lang="en-US" sz="3200" dirty="0" smtClean="0"/>
              <a:t> el </a:t>
            </a:r>
            <a:r>
              <a:rPr lang="en-US" sz="3200" dirty="0" err="1" smtClean="0"/>
              <a:t>uso</a:t>
            </a:r>
            <a:r>
              <a:rPr lang="en-US" sz="3200" dirty="0" smtClean="0"/>
              <a:t> de </a:t>
            </a:r>
            <a:r>
              <a:rPr lang="en-US" sz="3200" dirty="0" err="1" smtClean="0"/>
              <a:t>prolongacion</a:t>
            </a:r>
            <a:r>
              <a:rPr lang="en-US" sz="3200" dirty="0" smtClean="0"/>
              <a:t> de </a:t>
            </a:r>
            <a:r>
              <a:rPr lang="en-US" sz="3200" dirty="0" err="1" smtClean="0"/>
              <a:t>conexiones</a:t>
            </a:r>
            <a:r>
              <a:rPr lang="en-US" sz="3200" dirty="0" smtClean="0"/>
              <a:t> HTTP .</a:t>
            </a:r>
          </a:p>
        </p:txBody>
      </p:sp>
    </p:spTree>
    <p:extLst>
      <p:ext uri="{BB962C8B-B14F-4D97-AF65-F5344CB8AC3E}">
        <p14:creationId xmlns:p14="http://schemas.microsoft.com/office/powerpoint/2010/main" val="866994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</a:t>
            </a:r>
            <a:r>
              <a:rPr lang="en-US" dirty="0" err="1" smtClean="0"/>
              <a:t>tilidad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Test de </a:t>
            </a:r>
            <a:r>
              <a:rPr lang="en-US" err="1" smtClean="0"/>
              <a:t>viulnerabilidades</a:t>
            </a:r>
            <a:r>
              <a:rPr lang="en-US" smtClean="0"/>
              <a:t> </a:t>
            </a:r>
            <a:r>
              <a:rPr lang="en-US" err="1" smtClean="0"/>
              <a:t>relacionadas</a:t>
            </a:r>
            <a:r>
              <a:rPr lang="en-US" smtClean="0"/>
              <a:t> con </a:t>
            </a:r>
            <a:r>
              <a:rPr lang="en-US" err="1" smtClean="0"/>
              <a:t>DoS</a:t>
            </a:r>
            <a:r>
              <a:rPr lang="en-US" smtClean="0"/>
              <a:t> </a:t>
            </a:r>
            <a:r>
              <a:rPr lang="en-US" err="1" smtClean="0"/>
              <a:t>en</a:t>
            </a:r>
            <a:r>
              <a:rPr lang="en-US" smtClean="0"/>
              <a:t> </a:t>
            </a:r>
            <a:r>
              <a:rPr lang="en-US" err="1" smtClean="0"/>
              <a:t>servidores</a:t>
            </a:r>
            <a:r>
              <a:rPr lang="en-US" smtClean="0"/>
              <a:t> web.</a:t>
            </a:r>
          </a:p>
          <a:p>
            <a:r>
              <a:rPr lang="en-US" err="1" smtClean="0"/>
              <a:t>Determinar</a:t>
            </a:r>
            <a:r>
              <a:rPr lang="en-US" smtClean="0"/>
              <a:t> el </a:t>
            </a:r>
            <a:r>
              <a:rPr lang="en-US" err="1" smtClean="0"/>
              <a:t>número</a:t>
            </a:r>
            <a:r>
              <a:rPr lang="en-US" smtClean="0"/>
              <a:t> de </a:t>
            </a:r>
            <a:r>
              <a:rPr lang="en-US" err="1" smtClean="0"/>
              <a:t>conexiones</a:t>
            </a:r>
            <a:r>
              <a:rPr lang="en-US" smtClean="0"/>
              <a:t> </a:t>
            </a:r>
            <a:r>
              <a:rPr lang="en-US" err="1" smtClean="0"/>
              <a:t>concurrentes</a:t>
            </a:r>
            <a:r>
              <a:rPr lang="en-US" smtClean="0"/>
              <a:t> que </a:t>
            </a:r>
            <a:r>
              <a:rPr lang="en-US" err="1" smtClean="0"/>
              <a:t>puede</a:t>
            </a:r>
            <a:r>
              <a:rPr lang="en-US" smtClean="0"/>
              <a:t> </a:t>
            </a:r>
            <a:r>
              <a:rPr lang="en-US" err="1" smtClean="0"/>
              <a:t>manejar</a:t>
            </a:r>
            <a:r>
              <a:rPr lang="en-US" smtClean="0"/>
              <a:t> el </a:t>
            </a:r>
            <a:r>
              <a:rPr lang="en-US" err="1" smtClean="0"/>
              <a:t>servidor</a:t>
            </a:r>
            <a:r>
              <a:rPr lang="en-US" smtClean="0"/>
              <a:t>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440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Plataformas</a:t>
            </a:r>
            <a:r>
              <a:rPr lang="en-US" dirty="0" smtClean="0"/>
              <a:t> </a:t>
            </a:r>
            <a:r>
              <a:rPr lang="en-US" dirty="0" err="1" smtClean="0"/>
              <a:t>soportadas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Linux</a:t>
            </a:r>
          </a:p>
          <a:p>
            <a:r>
              <a:rPr lang="en-US" sz="3600" dirty="0" smtClean="0"/>
              <a:t>OS X</a:t>
            </a:r>
          </a:p>
          <a:p>
            <a:r>
              <a:rPr lang="en-US" sz="3600" dirty="0" smtClean="0"/>
              <a:t>Cygwin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52287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ataque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Slowloris</a:t>
            </a:r>
            <a:endParaRPr lang="en-US" dirty="0" smtClean="0"/>
          </a:p>
          <a:p>
            <a:r>
              <a:rPr lang="en-US" dirty="0" smtClean="0"/>
              <a:t>Slow HTTP Post </a:t>
            </a:r>
          </a:p>
          <a:p>
            <a:r>
              <a:rPr lang="en-US" dirty="0" smtClean="0"/>
              <a:t>Slow Read Attack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043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funciona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Slowris</a:t>
            </a:r>
            <a:r>
              <a:rPr lang="en-US" dirty="0" smtClean="0"/>
              <a:t> y Slow HTTP Post</a:t>
            </a:r>
          </a:p>
          <a:p>
            <a:pPr lvl="1"/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diseño</a:t>
            </a:r>
            <a:r>
              <a:rPr lang="en-US" dirty="0" smtClean="0"/>
              <a:t>, el </a:t>
            </a:r>
            <a:r>
              <a:rPr lang="en-US" dirty="0" err="1" smtClean="0"/>
              <a:t>protocolo</a:t>
            </a:r>
            <a:r>
              <a:rPr lang="en-US" dirty="0" smtClean="0"/>
              <a:t> HTTP </a:t>
            </a:r>
            <a:r>
              <a:rPr lang="en-US" dirty="0" err="1" smtClean="0"/>
              <a:t>requiere</a:t>
            </a:r>
            <a:r>
              <a:rPr lang="en-US" dirty="0" smtClean="0"/>
              <a:t> que </a:t>
            </a:r>
            <a:r>
              <a:rPr lang="en-US" dirty="0" err="1" smtClean="0"/>
              <a:t>los</a:t>
            </a:r>
            <a:r>
              <a:rPr lang="en-US" dirty="0" smtClean="0"/>
              <a:t> requests </a:t>
            </a:r>
            <a:r>
              <a:rPr lang="en-US" dirty="0" err="1" smtClean="0"/>
              <a:t>sean</a:t>
            </a:r>
            <a:r>
              <a:rPr lang="en-US" dirty="0" smtClean="0"/>
              <a:t> </a:t>
            </a:r>
            <a:r>
              <a:rPr lang="en-US" dirty="0" err="1" smtClean="0"/>
              <a:t>completamente</a:t>
            </a:r>
            <a:r>
              <a:rPr lang="en-US" dirty="0" smtClean="0"/>
              <a:t> </a:t>
            </a:r>
            <a:r>
              <a:rPr lang="en-US" dirty="0" err="1" smtClean="0"/>
              <a:t>recibidos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</a:t>
            </a:r>
            <a:r>
              <a:rPr lang="en-US" dirty="0" err="1" smtClean="0"/>
              <a:t>servidor</a:t>
            </a:r>
            <a:r>
              <a:rPr lang="en-US" dirty="0" smtClean="0"/>
              <a:t> antes de </a:t>
            </a:r>
            <a:r>
              <a:rPr lang="en-US" dirty="0" err="1" smtClean="0"/>
              <a:t>poder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procesados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Si </a:t>
            </a:r>
            <a:r>
              <a:rPr lang="en-US" dirty="0" err="1" smtClean="0"/>
              <a:t>los</a:t>
            </a:r>
            <a:r>
              <a:rPr lang="en-US" dirty="0" smtClean="0"/>
              <a:t> HTTP requests no </a:t>
            </a:r>
            <a:r>
              <a:rPr lang="en-US" dirty="0" err="1" smtClean="0"/>
              <a:t>estan</a:t>
            </a:r>
            <a:r>
              <a:rPr lang="en-US" dirty="0" smtClean="0"/>
              <a:t> </a:t>
            </a:r>
            <a:r>
              <a:rPr lang="en-US" dirty="0" err="1" smtClean="0"/>
              <a:t>completos</a:t>
            </a:r>
            <a:r>
              <a:rPr lang="en-US" dirty="0" smtClean="0"/>
              <a:t> o </a:t>
            </a:r>
            <a:r>
              <a:rPr lang="en-US" dirty="0" err="1" smtClean="0"/>
              <a:t>si</a:t>
            </a:r>
            <a:r>
              <a:rPr lang="en-US" dirty="0" smtClean="0"/>
              <a:t> la </a:t>
            </a:r>
            <a:r>
              <a:rPr lang="en-US" dirty="0" err="1" smtClean="0"/>
              <a:t>tasa</a:t>
            </a:r>
            <a:r>
              <a:rPr lang="en-US" dirty="0" smtClean="0"/>
              <a:t> de </a:t>
            </a:r>
            <a:r>
              <a:rPr lang="en-US" dirty="0" err="1" smtClean="0"/>
              <a:t>transferencia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demasiado</a:t>
            </a:r>
            <a:r>
              <a:rPr lang="en-US" dirty="0" smtClean="0"/>
              <a:t> </a:t>
            </a:r>
            <a:r>
              <a:rPr lang="en-US" dirty="0" err="1" smtClean="0"/>
              <a:t>baja</a:t>
            </a:r>
            <a:r>
              <a:rPr lang="en-US" dirty="0" smtClean="0"/>
              <a:t>, el </a:t>
            </a:r>
            <a:r>
              <a:rPr lang="en-US" dirty="0" err="1" smtClean="0"/>
              <a:t>servidor</a:t>
            </a:r>
            <a:r>
              <a:rPr lang="en-US" dirty="0" smtClean="0"/>
              <a:t> </a:t>
            </a:r>
            <a:r>
              <a:rPr lang="en-US" dirty="0" err="1" smtClean="0"/>
              <a:t>mantiene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ocupados</a:t>
            </a:r>
            <a:r>
              <a:rPr lang="en-US" dirty="0" smtClean="0"/>
              <a:t> </a:t>
            </a:r>
            <a:r>
              <a:rPr lang="en-US" dirty="0" err="1" smtClean="0"/>
              <a:t>esperando</a:t>
            </a:r>
            <a:r>
              <a:rPr lang="en-US" dirty="0" smtClean="0"/>
              <a:t> el resto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datos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Si el </a:t>
            </a:r>
            <a:r>
              <a:rPr lang="en-US" dirty="0" err="1" smtClean="0"/>
              <a:t>servidor</a:t>
            </a:r>
            <a:r>
              <a:rPr lang="en-US" dirty="0" smtClean="0"/>
              <a:t> </a:t>
            </a:r>
            <a:r>
              <a:rPr lang="en-US" dirty="0" err="1" smtClean="0"/>
              <a:t>mantiene</a:t>
            </a:r>
            <a:r>
              <a:rPr lang="en-US" dirty="0" smtClean="0"/>
              <a:t> </a:t>
            </a:r>
            <a:r>
              <a:rPr lang="en-US" dirty="0" err="1" smtClean="0"/>
              <a:t>demasiados</a:t>
            </a:r>
            <a:r>
              <a:rPr lang="en-US" dirty="0" smtClean="0"/>
              <a:t>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ocupados</a:t>
            </a:r>
            <a:r>
              <a:rPr lang="en-US" dirty="0" smtClean="0"/>
              <a:t> se genera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denegación</a:t>
            </a:r>
            <a:r>
              <a:rPr lang="en-US" dirty="0" smtClean="0"/>
              <a:t> de </a:t>
            </a:r>
            <a:r>
              <a:rPr lang="en-US" dirty="0" err="1" smtClean="0"/>
              <a:t>servicio</a:t>
            </a:r>
            <a:r>
              <a:rPr lang="en-US" dirty="0" smtClean="0"/>
              <a:t>.</a:t>
            </a:r>
          </a:p>
          <a:p>
            <a:r>
              <a:rPr lang="en-US" dirty="0"/>
              <a:t>Slow Read Attack </a:t>
            </a:r>
          </a:p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lugar</a:t>
            </a:r>
            <a:r>
              <a:rPr lang="en-US" dirty="0" smtClean="0"/>
              <a:t> de </a:t>
            </a:r>
            <a:r>
              <a:rPr lang="en-US" dirty="0" err="1" smtClean="0"/>
              <a:t>prolongar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requests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anteriores</a:t>
            </a:r>
            <a:r>
              <a:rPr lang="en-US" dirty="0" smtClean="0"/>
              <a:t>, </a:t>
            </a:r>
            <a:r>
              <a:rPr lang="en-US" dirty="0" err="1" smtClean="0"/>
              <a:t>envia</a:t>
            </a:r>
            <a:r>
              <a:rPr lang="en-US" dirty="0" smtClean="0"/>
              <a:t> requests HTTP </a:t>
            </a:r>
            <a:r>
              <a:rPr lang="en-US" dirty="0" err="1" smtClean="0"/>
              <a:t>legitimos</a:t>
            </a:r>
            <a:r>
              <a:rPr lang="en-US" dirty="0" smtClean="0"/>
              <a:t> 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pero</a:t>
            </a:r>
            <a:r>
              <a:rPr lang="en-US" dirty="0" smtClean="0"/>
              <a:t> lee las </a:t>
            </a:r>
            <a:r>
              <a:rPr lang="en-US" dirty="0" err="1" smtClean="0"/>
              <a:t>respuestas</a:t>
            </a:r>
            <a:r>
              <a:rPr lang="en-US" dirty="0" smtClean="0"/>
              <a:t> lentamente.</a:t>
            </a:r>
          </a:p>
        </p:txBody>
      </p:sp>
    </p:spTree>
    <p:extLst>
      <p:ext uri="{BB962C8B-B14F-4D97-AF65-F5344CB8AC3E}">
        <p14:creationId xmlns:p14="http://schemas.microsoft.com/office/powerpoint/2010/main" val="109285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DEMO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56113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3657</TotalTime>
  <Words>175</Words>
  <Application>Microsoft Macintosh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Trebuchet MS</vt:lpstr>
      <vt:lpstr>Arial</vt:lpstr>
      <vt:lpstr>Berlin</vt:lpstr>
      <vt:lpstr>Slowhttptest  </vt:lpstr>
      <vt:lpstr>¿Qué es?</vt:lpstr>
      <vt:lpstr>Utilidad</vt:lpstr>
      <vt:lpstr>Plataformas soportadas</vt:lpstr>
      <vt:lpstr>Tipos de ataque </vt:lpstr>
      <vt:lpstr>¿Cómo funciona?</vt:lpstr>
      <vt:lpstr>DEMO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Slowhttptest  </dc:title>
  <dc:creator>Diego Jesús Romano Tangassi</dc:creator>
  <cp:lastModifiedBy>Diego Jesús Romano Tangassi</cp:lastModifiedBy>
  <cp:revision>12</cp:revision>
  <dcterms:created xsi:type="dcterms:W3CDTF">2017-04-21T02:12:37Z</dcterms:created>
  <dcterms:modified xsi:type="dcterms:W3CDTF">2017-04-27T20:42:22Z</dcterms:modified>
</cp:coreProperties>
</file>