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</p:sldIdLst>
  <p:sldSz cx="12192000" cy="6858000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438"/>
    <p:restoredTop sz="94671"/>
  </p:normalViewPr>
  <p:slideViewPr>
    <p:cSldViewPr snapToGrid="0" snapToObjects="1">
      <p:cViewPr>
        <p:scale>
          <a:sx n="79" d="100"/>
          <a:sy n="79" d="100"/>
        </p:scale>
        <p:origin x="-108" y="-2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C1681-14C6-1B49-BC0A-6BAB51E1B918}" type="datetimeFigureOut">
              <a:rPr lang="en-US" smtClean="0"/>
              <a:t>4/21/2017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74C4A-3D2D-3540-8179-5AB6EDE31CC9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_tradnl" smtClean="0"/>
              <a:t>Arrastre la imagen al marcador de posición o haga clic en el icono para agregarla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C1681-14C6-1B49-BC0A-6BAB51E1B918}" type="datetimeFigureOut">
              <a:rPr lang="en-US" smtClean="0"/>
              <a:t>4/21/2017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74C4A-3D2D-3540-8179-5AB6EDE31CC9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C1681-14C6-1B49-BC0A-6BAB51E1B918}" type="datetimeFigureOut">
              <a:rPr lang="en-US" smtClean="0"/>
              <a:t>4/21/2017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74C4A-3D2D-3540-8179-5AB6EDE31CC9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C1681-14C6-1B49-BC0A-6BAB51E1B918}" type="datetimeFigureOut">
              <a:rPr lang="en-US" smtClean="0"/>
              <a:t>4/21/2017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74C4A-3D2D-3540-8179-5AB6EDE31CC9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C1681-14C6-1B49-BC0A-6BAB51E1B918}" type="datetimeFigureOut">
              <a:rPr lang="en-US" smtClean="0"/>
              <a:t>4/21/2017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74C4A-3D2D-3540-8179-5AB6EDE31CC9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C1681-14C6-1B49-BC0A-6BAB51E1B918}" type="datetimeFigureOut">
              <a:rPr lang="en-US" smtClean="0"/>
              <a:t>4/21/2017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74C4A-3D2D-3540-8179-5AB6EDE31CC9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C1681-14C6-1B49-BC0A-6BAB51E1B918}" type="datetimeFigureOut">
              <a:rPr lang="en-US" smtClean="0"/>
              <a:t>4/21/2017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74C4A-3D2D-3540-8179-5AB6EDE31CC9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C1681-14C6-1B49-BC0A-6BAB51E1B918}" type="datetimeFigureOut">
              <a:rPr lang="en-US" smtClean="0"/>
              <a:t>4/21/2017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74C4A-3D2D-3540-8179-5AB6EDE31CC9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C1681-14C6-1B49-BC0A-6BAB51E1B918}" type="datetimeFigureOut">
              <a:rPr lang="en-US" smtClean="0"/>
              <a:t>4/21/2017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74C4A-3D2D-3540-8179-5AB6EDE31CC9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C1681-14C6-1B49-BC0A-6BAB51E1B918}" type="datetimeFigureOut">
              <a:rPr lang="en-US" smtClean="0"/>
              <a:t>4/21/2017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AA174C4A-3D2D-3540-8179-5AB6EDE31CC9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C1681-14C6-1B49-BC0A-6BAB51E1B918}" type="datetimeFigureOut">
              <a:rPr lang="en-US" smtClean="0"/>
              <a:t>4/21/2017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74C4A-3D2D-3540-8179-5AB6EDE31CC9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C1681-14C6-1B49-BC0A-6BAB51E1B918}" type="datetimeFigureOut">
              <a:rPr lang="en-US" smtClean="0"/>
              <a:t>4/21/2017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74C4A-3D2D-3540-8179-5AB6EDE31CC9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C1681-14C6-1B49-BC0A-6BAB51E1B918}" type="datetimeFigureOut">
              <a:rPr lang="en-US" smtClean="0"/>
              <a:t>4/21/2017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74C4A-3D2D-3540-8179-5AB6EDE31CC9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C1681-14C6-1B49-BC0A-6BAB51E1B918}" type="datetimeFigureOut">
              <a:rPr lang="en-US" smtClean="0"/>
              <a:t>4/21/2017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74C4A-3D2D-3540-8179-5AB6EDE31CC9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C1681-14C6-1B49-BC0A-6BAB51E1B918}" type="datetimeFigureOut">
              <a:rPr lang="en-US" smtClean="0"/>
              <a:t>4/21/2017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74C4A-3D2D-3540-8179-5AB6EDE31CC9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C1681-14C6-1B49-BC0A-6BAB51E1B918}" type="datetimeFigureOut">
              <a:rPr lang="en-US" smtClean="0"/>
              <a:t>4/21/2017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74C4A-3D2D-3540-8179-5AB6EDE31CC9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_tradnl" smtClean="0"/>
              <a:t>Arrastre la imagen al marcador de posición o haga clic en el icono para agregarla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C1681-14C6-1B49-BC0A-6BAB51E1B918}" type="datetimeFigureOut">
              <a:rPr lang="en-US" smtClean="0"/>
              <a:t>4/21/2017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74C4A-3D2D-3540-8179-5AB6EDE31CC9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21C1681-14C6-1B49-BC0A-6BAB51E1B918}" type="datetimeFigureOut">
              <a:rPr lang="en-US" smtClean="0"/>
              <a:t>4/21/2017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A174C4A-3D2D-3540-8179-5AB6EDE31CC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578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OWASP</a:t>
            </a:r>
            <a:endParaRPr lang="en-U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Fernando </a:t>
            </a:r>
            <a:r>
              <a:rPr lang="en-US" dirty="0" err="1"/>
              <a:t>García</a:t>
            </a:r>
            <a:r>
              <a:rPr lang="en-US" dirty="0"/>
              <a:t> </a:t>
            </a:r>
            <a:r>
              <a:rPr lang="en-US" dirty="0" err="1"/>
              <a:t>Quijano</a:t>
            </a:r>
            <a:r>
              <a:rPr lang="es-ES_tradnl" dirty="0"/>
              <a:t>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509386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</a:t>
            </a:r>
            <a:r>
              <a:rPr lang="en-US" dirty="0"/>
              <a:t>Web Application Security </a:t>
            </a:r>
            <a:r>
              <a:rPr lang="en-US" dirty="0" smtClean="0"/>
              <a:t>Project</a:t>
            </a:r>
            <a:r>
              <a:rPr lang="es-ES_tradnl" dirty="0" smtClean="0"/>
              <a:t> </a:t>
            </a:r>
            <a:endParaRPr 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Se fundó en línea el primero de Diciembre del 2001</a:t>
            </a:r>
          </a:p>
          <a:p>
            <a:r>
              <a:rPr lang="es-ES_tradnl" dirty="0"/>
              <a:t>Organización </a:t>
            </a:r>
            <a:r>
              <a:rPr lang="es-ES_tradnl" dirty="0" smtClean="0"/>
              <a:t>son fines de lucro el 21 de abril del 2004</a:t>
            </a:r>
          </a:p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4324842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OWASP TOP 10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Injection</a:t>
            </a:r>
            <a:endParaRPr lang="es-ES_tradnl" dirty="0"/>
          </a:p>
          <a:p>
            <a:r>
              <a:rPr lang="en-US" dirty="0"/>
              <a:t>Broken Authentication and Session Management</a:t>
            </a:r>
            <a:endParaRPr lang="es-ES_tradnl" dirty="0"/>
          </a:p>
          <a:p>
            <a:r>
              <a:rPr lang="en-US" dirty="0"/>
              <a:t>Cross-Site Scripting</a:t>
            </a:r>
            <a:endParaRPr lang="es-ES_tradnl" dirty="0"/>
          </a:p>
          <a:p>
            <a:r>
              <a:rPr lang="en-US" dirty="0"/>
              <a:t>Insecure Direct Object References</a:t>
            </a:r>
            <a:endParaRPr lang="es-ES_tradnl" dirty="0"/>
          </a:p>
          <a:p>
            <a:r>
              <a:rPr lang="en-US" dirty="0"/>
              <a:t>Security Misconfiguration </a:t>
            </a:r>
            <a:endParaRPr lang="es-ES_tradnl" dirty="0"/>
          </a:p>
          <a:p>
            <a:r>
              <a:rPr lang="en-US" dirty="0"/>
              <a:t>Sensitive Data Exposure Missing Function Level Access Control</a:t>
            </a:r>
            <a:endParaRPr lang="es-ES_tradnl" dirty="0"/>
          </a:p>
          <a:p>
            <a:r>
              <a:rPr lang="en-US" dirty="0"/>
              <a:t>Cross-Site Request Forgery</a:t>
            </a:r>
            <a:endParaRPr lang="es-ES_tradnl" dirty="0"/>
          </a:p>
          <a:p>
            <a:r>
              <a:rPr lang="en-US" dirty="0"/>
              <a:t>Using Components with Known Vulnerabilities</a:t>
            </a:r>
            <a:endParaRPr lang="es-ES_tradnl" dirty="0"/>
          </a:p>
          <a:p>
            <a:r>
              <a:rPr lang="en-US" dirty="0"/>
              <a:t>Invalidated Redirects and Forwards</a:t>
            </a:r>
            <a:endParaRPr lang="es-ES_tradnl" dirty="0"/>
          </a:p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0111933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OWASP ZAP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Detectar vulnerabilidades en aplicaciones web</a:t>
            </a:r>
          </a:p>
          <a:p>
            <a:r>
              <a:rPr lang="es-ES_tradnl" dirty="0" smtClean="0"/>
              <a:t>Servidor de proxy</a:t>
            </a:r>
          </a:p>
          <a:p>
            <a:r>
              <a:rPr lang="es-ES_tradnl" dirty="0" err="1" smtClean="0"/>
              <a:t>WebSocket</a:t>
            </a:r>
            <a:endParaRPr lang="es-ES_tradnl" dirty="0" smtClean="0"/>
          </a:p>
          <a:p>
            <a:r>
              <a:rPr lang="es-ES_tradnl" dirty="0" smtClean="0"/>
              <a:t>Scanner</a:t>
            </a:r>
          </a:p>
          <a:p>
            <a:r>
              <a:rPr lang="es-ES_tradnl" dirty="0" err="1" smtClean="0"/>
              <a:t>Forced</a:t>
            </a:r>
            <a:r>
              <a:rPr lang="es-ES_tradnl" dirty="0"/>
              <a:t> </a:t>
            </a:r>
            <a:r>
              <a:rPr lang="es-ES_tradnl" dirty="0" err="1" smtClean="0"/>
              <a:t>browsing</a:t>
            </a:r>
            <a:endParaRPr lang="es-ES_tradnl" dirty="0" smtClean="0"/>
          </a:p>
          <a:p>
            <a:r>
              <a:rPr lang="es-ES_tradnl" dirty="0" smtClean="0"/>
              <a:t>Web </a:t>
            </a:r>
            <a:r>
              <a:rPr lang="es-ES_tradnl" dirty="0" err="1" smtClean="0"/>
              <a:t>crawlers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8741765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Versiones de ZAP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 numCol="3">
            <a:normAutofit fontScale="85000" lnSpcReduction="20000"/>
          </a:bodyPr>
          <a:lstStyle/>
          <a:p>
            <a:r>
              <a:rPr lang="es-ES_tradnl" dirty="0" smtClean="0"/>
              <a:t>1.0.0</a:t>
            </a:r>
          </a:p>
          <a:p>
            <a:r>
              <a:rPr lang="es-ES_tradnl" dirty="0" smtClean="0"/>
              <a:t>1.1.0</a:t>
            </a:r>
          </a:p>
          <a:p>
            <a:r>
              <a:rPr lang="es-ES_tradnl" dirty="0" smtClean="0"/>
              <a:t>1.2.0</a:t>
            </a:r>
          </a:p>
          <a:p>
            <a:r>
              <a:rPr lang="es-ES_tradnl" dirty="0" smtClean="0"/>
              <a:t>1.3.0</a:t>
            </a:r>
          </a:p>
          <a:p>
            <a:r>
              <a:rPr lang="es-ES_tradnl" dirty="0" smtClean="0"/>
              <a:t>1.3.1</a:t>
            </a:r>
          </a:p>
          <a:p>
            <a:r>
              <a:rPr lang="es-ES_tradnl" dirty="0" smtClean="0"/>
              <a:t>1.3.2</a:t>
            </a:r>
          </a:p>
          <a:p>
            <a:r>
              <a:rPr lang="es-ES_tradnl" dirty="0" smtClean="0"/>
              <a:t>1.3.3</a:t>
            </a:r>
          </a:p>
          <a:p>
            <a:r>
              <a:rPr lang="es-ES_tradnl" dirty="0" smtClean="0"/>
              <a:t>1.3.4</a:t>
            </a:r>
          </a:p>
          <a:p>
            <a:r>
              <a:rPr lang="es-ES_tradnl" dirty="0" smtClean="0"/>
              <a:t>1.4.0</a:t>
            </a:r>
          </a:p>
          <a:p>
            <a:r>
              <a:rPr lang="es-ES_tradnl" dirty="0" smtClean="0"/>
              <a:t>1.4.1</a:t>
            </a:r>
          </a:p>
          <a:p>
            <a:r>
              <a:rPr lang="es-ES_tradnl" dirty="0" smtClean="0"/>
              <a:t>2.0.0</a:t>
            </a:r>
          </a:p>
          <a:p>
            <a:r>
              <a:rPr lang="es-ES_tradnl" dirty="0" smtClean="0"/>
              <a:t>2.1.0</a:t>
            </a:r>
          </a:p>
          <a:p>
            <a:r>
              <a:rPr lang="es-ES_tradnl" dirty="0" smtClean="0"/>
              <a:t>2.2.0</a:t>
            </a:r>
          </a:p>
          <a:p>
            <a:r>
              <a:rPr lang="es-ES_tradnl" dirty="0" smtClean="0"/>
              <a:t>2.2.1</a:t>
            </a:r>
          </a:p>
          <a:p>
            <a:r>
              <a:rPr lang="es-ES_tradnl" dirty="0" smtClean="0"/>
              <a:t>2.2.2</a:t>
            </a:r>
          </a:p>
          <a:p>
            <a:r>
              <a:rPr lang="es-ES_tradnl" dirty="0" smtClean="0"/>
              <a:t>2.3.0</a:t>
            </a:r>
          </a:p>
          <a:p>
            <a:r>
              <a:rPr lang="es-ES_tradnl" dirty="0" smtClean="0"/>
              <a:t>2.3.1</a:t>
            </a:r>
          </a:p>
          <a:p>
            <a:r>
              <a:rPr lang="es-ES_tradnl" dirty="0" smtClean="0"/>
              <a:t>2.4.0</a:t>
            </a:r>
          </a:p>
          <a:p>
            <a:r>
              <a:rPr lang="es-ES_tradnl" dirty="0" smtClean="0"/>
              <a:t>2.4.1</a:t>
            </a:r>
          </a:p>
          <a:p>
            <a:r>
              <a:rPr lang="es-ES_tradnl" dirty="0" smtClean="0"/>
              <a:t>2.4.2</a:t>
            </a:r>
          </a:p>
          <a:p>
            <a:r>
              <a:rPr lang="es-ES_tradnl" dirty="0" smtClean="0"/>
              <a:t>2.4.3</a:t>
            </a:r>
          </a:p>
          <a:p>
            <a:r>
              <a:rPr lang="es-ES_tradnl" dirty="0" smtClean="0"/>
              <a:t>2.5.0 </a:t>
            </a:r>
            <a:r>
              <a:rPr lang="es-ES_tradnl" dirty="0" err="1" smtClean="0"/>
              <a:t>Kali</a:t>
            </a:r>
            <a:endParaRPr lang="es-ES_tradnl" dirty="0" smtClean="0"/>
          </a:p>
          <a:p>
            <a:r>
              <a:rPr lang="es-ES_tradnl" dirty="0" smtClean="0"/>
              <a:t>2.6.0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62431161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Parallax</Template>
  <TotalTime>208</TotalTime>
  <Words>110</Words>
  <Application>Microsoft Office PowerPoint</Application>
  <PresentationFormat>Personalizado</PresentationFormat>
  <Paragraphs>46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Parallax</vt:lpstr>
      <vt:lpstr>OWASP</vt:lpstr>
      <vt:lpstr>Open Web Application Security Project </vt:lpstr>
      <vt:lpstr>OWASP TOP 10</vt:lpstr>
      <vt:lpstr>OWASP ZAP</vt:lpstr>
      <vt:lpstr>Versiones de ZAP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OWASP</dc:title>
  <dc:creator>Fernando Garcia Quijano</dc:creator>
  <cp:lastModifiedBy>LabRedes</cp:lastModifiedBy>
  <cp:revision>5</cp:revision>
  <dcterms:created xsi:type="dcterms:W3CDTF">2017-04-20T01:14:20Z</dcterms:created>
  <dcterms:modified xsi:type="dcterms:W3CDTF">2017-04-21T20:11:05Z</dcterms:modified>
</cp:coreProperties>
</file>